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E4A01"/>
    <a:srgbClr val="C96E02"/>
    <a:srgbClr val="8A3E02"/>
    <a:srgbClr val="8E5A3A"/>
    <a:srgbClr val="AA6C46"/>
    <a:srgbClr val="CFB37A"/>
    <a:srgbClr val="FEDBA6"/>
    <a:srgbClr val="F5F3EF"/>
    <a:srgbClr val="FFF5DA"/>
    <a:srgbClr val="FFE3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788" autoAdjust="0"/>
    <p:restoredTop sz="95320" autoAdjust="0"/>
  </p:normalViewPr>
  <p:slideViewPr>
    <p:cSldViewPr snapToGrid="0" showGuides="1">
      <p:cViewPr varScale="1">
        <p:scale>
          <a:sx n="76" d="100"/>
          <a:sy n="76" d="100"/>
        </p:scale>
        <p:origin x="754" y="77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626"/>
    </p:cViewPr>
  </p:sorterViewPr>
  <p:notesViewPr>
    <p:cSldViewPr snapToGrid="0" showGuides="1">
      <p:cViewPr varScale="1">
        <p:scale>
          <a:sx n="69" d="100"/>
          <a:sy n="69" d="100"/>
        </p:scale>
        <p:origin x="2232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40777A-476A-4315-AA55-08BD345AE0E6}" type="datetimeFigureOut">
              <a:rPr lang="zh-CN" altLang="en-US" smtClean="0"/>
              <a:t>2020/5/22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649613-7CE4-419B-A36C-0E932D99636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84696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5BBBB4-B171-4095-89C7-D07785FF40E4}" type="datetimeFigureOut">
              <a:rPr lang="zh-CN" altLang="en-US" smtClean="0"/>
              <a:t>2020/5/22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C22B17-9D6B-44E2-BD41-43FFD7B55D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49354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C22B17-9D6B-44E2-BD41-43FFD7B55D3B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89974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56" b="100000" l="59" r="100000">
                        <a14:backgroundMark x1="29443" y1="37867" x2="1185" y2="77511"/>
                        <a14:backgroundMark x1="74467" y1="48267" x2="98341" y2="677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4851" y="0"/>
            <a:ext cx="10290049" cy="6858000"/>
          </a:xfrm>
          <a:prstGeom prst="rect">
            <a:avLst/>
          </a:prstGeom>
        </p:spPr>
      </p:pic>
      <p:sp>
        <p:nvSpPr>
          <p:cNvPr id="2" name="矩形 1"/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gradFill>
            <a:gsLst>
              <a:gs pos="0">
                <a:schemeClr val="bg1">
                  <a:lumMod val="95000"/>
                  <a:alpha val="0"/>
                </a:schemeClr>
              </a:gs>
              <a:gs pos="100000">
                <a:schemeClr val="bg1">
                  <a:lumMod val="95000"/>
                </a:schemeClr>
              </a:gs>
              <a:gs pos="56000">
                <a:schemeClr val="bg1">
                  <a:lumMod val="95000"/>
                  <a:alpha val="39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1813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6B1FD-49A5-45ED-AEC7-E8F732788836}" type="datetimeFigureOut">
              <a:rPr lang="zh-CN" altLang="en-US" smtClean="0"/>
              <a:t>2020/5/22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65913-EF24-4225-8A28-7DE87625D1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95872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6B1FD-49A5-45ED-AEC7-E8F732788836}" type="datetimeFigureOut">
              <a:rPr lang="zh-CN" altLang="en-US" smtClean="0"/>
              <a:t>2020/5/22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65913-EF24-4225-8A28-7DE87625D1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16722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等腰三角形 6"/>
          <p:cNvSpPr/>
          <p:nvPr userDrawn="1"/>
        </p:nvSpPr>
        <p:spPr>
          <a:xfrm>
            <a:off x="6512011" y="3574143"/>
            <a:ext cx="5259075" cy="3510086"/>
          </a:xfrm>
          <a:prstGeom prst="triangle">
            <a:avLst>
              <a:gd name="adj" fmla="val 76004"/>
            </a:avLst>
          </a:prstGeom>
          <a:gradFill>
            <a:gsLst>
              <a:gs pos="0">
                <a:schemeClr val="bg1">
                  <a:lumMod val="65000"/>
                  <a:alpha val="10000"/>
                </a:schemeClr>
              </a:gs>
              <a:gs pos="85000">
                <a:schemeClr val="bg1">
                  <a:lumMod val="65000"/>
                  <a:alpha val="0"/>
                </a:schemeClr>
              </a:gs>
            </a:gsLst>
            <a:lin ang="5400000" scaled="1"/>
          </a:gradFill>
          <a:ln>
            <a:gradFill>
              <a:gsLst>
                <a:gs pos="0">
                  <a:schemeClr val="bg1">
                    <a:lumMod val="85000"/>
                  </a:schemeClr>
                </a:gs>
                <a:gs pos="100000">
                  <a:schemeClr val="bg1">
                    <a:lumMod val="95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等腰三角形 7"/>
          <p:cNvSpPr/>
          <p:nvPr userDrawn="1"/>
        </p:nvSpPr>
        <p:spPr>
          <a:xfrm>
            <a:off x="10656276" y="2227384"/>
            <a:ext cx="1101969" cy="2399881"/>
          </a:xfrm>
          <a:prstGeom prst="triangle">
            <a:avLst>
              <a:gd name="adj" fmla="val 50256"/>
            </a:avLst>
          </a:prstGeom>
          <a:gradFill>
            <a:gsLst>
              <a:gs pos="0">
                <a:schemeClr val="bg1">
                  <a:lumMod val="75000"/>
                  <a:alpha val="15000"/>
                </a:schemeClr>
              </a:gs>
              <a:gs pos="85000">
                <a:schemeClr val="bg1">
                  <a:lumMod val="75000"/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等腰三角形 7"/>
          <p:cNvSpPr/>
          <p:nvPr userDrawn="1"/>
        </p:nvSpPr>
        <p:spPr>
          <a:xfrm>
            <a:off x="-275771" y="1055914"/>
            <a:ext cx="5834742" cy="4746172"/>
          </a:xfrm>
          <a:custGeom>
            <a:avLst/>
            <a:gdLst>
              <a:gd name="connsiteX0" fmla="*/ 0 w 1888019"/>
              <a:gd name="connsiteY0" fmla="*/ 1324429 h 1324429"/>
              <a:gd name="connsiteX1" fmla="*/ 1379443 w 1888019"/>
              <a:gd name="connsiteY1" fmla="*/ 0 h 1324429"/>
              <a:gd name="connsiteX2" fmla="*/ 1888019 w 1888019"/>
              <a:gd name="connsiteY2" fmla="*/ 1324429 h 1324429"/>
              <a:gd name="connsiteX3" fmla="*/ 0 w 1888019"/>
              <a:gd name="connsiteY3" fmla="*/ 1324429 h 1324429"/>
              <a:gd name="connsiteX0" fmla="*/ 550957 w 2438976"/>
              <a:gd name="connsiteY0" fmla="*/ 1353458 h 1353458"/>
              <a:gd name="connsiteX1" fmla="*/ 0 w 2438976"/>
              <a:gd name="connsiteY1" fmla="*/ 0 h 1353458"/>
              <a:gd name="connsiteX2" fmla="*/ 2438976 w 2438976"/>
              <a:gd name="connsiteY2" fmla="*/ 1353458 h 1353458"/>
              <a:gd name="connsiteX3" fmla="*/ 550957 w 2438976"/>
              <a:gd name="connsiteY3" fmla="*/ 1353458 h 1353458"/>
              <a:gd name="connsiteX0" fmla="*/ 443618 w 2331637"/>
              <a:gd name="connsiteY0" fmla="*/ 1362134 h 1362134"/>
              <a:gd name="connsiteX1" fmla="*/ 0 w 2331637"/>
              <a:gd name="connsiteY1" fmla="*/ 0 h 1362134"/>
              <a:gd name="connsiteX2" fmla="*/ 2331637 w 2331637"/>
              <a:gd name="connsiteY2" fmla="*/ 1362134 h 1362134"/>
              <a:gd name="connsiteX3" fmla="*/ 443618 w 2331637"/>
              <a:gd name="connsiteY3" fmla="*/ 1362134 h 1362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31637" h="1362134">
                <a:moveTo>
                  <a:pt x="443618" y="1362134"/>
                </a:moveTo>
                <a:lnTo>
                  <a:pt x="0" y="0"/>
                </a:lnTo>
                <a:lnTo>
                  <a:pt x="2331637" y="1362134"/>
                </a:lnTo>
                <a:lnTo>
                  <a:pt x="443618" y="1362134"/>
                </a:ln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56000">
                <a:schemeClr val="bg1">
                  <a:lumMod val="95000"/>
                  <a:alpha val="33000"/>
                </a:schemeClr>
              </a:gs>
              <a:gs pos="100000">
                <a:schemeClr val="bg1">
                  <a:lumMod val="95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等腰三角形 9"/>
          <p:cNvSpPr/>
          <p:nvPr userDrawn="1"/>
        </p:nvSpPr>
        <p:spPr>
          <a:xfrm>
            <a:off x="602342" y="2598893"/>
            <a:ext cx="4078515" cy="4056743"/>
          </a:xfrm>
          <a:prstGeom prst="triangle">
            <a:avLst>
              <a:gd name="adj" fmla="val 55979"/>
            </a:avLst>
          </a:prstGeom>
          <a:gradFill>
            <a:gsLst>
              <a:gs pos="50000">
                <a:schemeClr val="bg1">
                  <a:lumMod val="95000"/>
                  <a:alpha val="33000"/>
                </a:schemeClr>
              </a:gs>
              <a:gs pos="0">
                <a:schemeClr val="bg1">
                  <a:lumMod val="95000"/>
                  <a:alpha val="25000"/>
                </a:schemeClr>
              </a:gs>
              <a:gs pos="85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等腰三角形 10"/>
          <p:cNvSpPr/>
          <p:nvPr userDrawn="1"/>
        </p:nvSpPr>
        <p:spPr>
          <a:xfrm rot="325233">
            <a:off x="-1315973" y="3798196"/>
            <a:ext cx="3423441" cy="3689168"/>
          </a:xfrm>
          <a:prstGeom prst="triangle">
            <a:avLst>
              <a:gd name="adj" fmla="val 62704"/>
            </a:avLst>
          </a:prstGeom>
          <a:gradFill>
            <a:gsLst>
              <a:gs pos="50000">
                <a:schemeClr val="bg1">
                  <a:lumMod val="95000"/>
                  <a:alpha val="33000"/>
                </a:schemeClr>
              </a:gs>
              <a:gs pos="0">
                <a:schemeClr val="bg1">
                  <a:lumMod val="95000"/>
                  <a:alpha val="50000"/>
                </a:schemeClr>
              </a:gs>
              <a:gs pos="85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51983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6"/>
          <p:cNvSpPr/>
          <p:nvPr userDrawn="1"/>
        </p:nvSpPr>
        <p:spPr>
          <a:xfrm flipH="1">
            <a:off x="0" y="1612451"/>
            <a:ext cx="12192000" cy="4406442"/>
          </a:xfrm>
          <a:custGeom>
            <a:avLst/>
            <a:gdLst>
              <a:gd name="connsiteX0" fmla="*/ 0 w 12192000"/>
              <a:gd name="connsiteY0" fmla="*/ 0 h 3340100"/>
              <a:gd name="connsiteX1" fmla="*/ 12192000 w 12192000"/>
              <a:gd name="connsiteY1" fmla="*/ 0 h 3340100"/>
              <a:gd name="connsiteX2" fmla="*/ 12192000 w 12192000"/>
              <a:gd name="connsiteY2" fmla="*/ 3340100 h 3340100"/>
              <a:gd name="connsiteX3" fmla="*/ 0 w 12192000"/>
              <a:gd name="connsiteY3" fmla="*/ 3340100 h 3340100"/>
              <a:gd name="connsiteX4" fmla="*/ 0 w 12192000"/>
              <a:gd name="connsiteY4" fmla="*/ 0 h 3340100"/>
              <a:gd name="connsiteX0" fmla="*/ 0 w 12192000"/>
              <a:gd name="connsiteY0" fmla="*/ 1397000 h 3340100"/>
              <a:gd name="connsiteX1" fmla="*/ 12192000 w 12192000"/>
              <a:gd name="connsiteY1" fmla="*/ 0 h 3340100"/>
              <a:gd name="connsiteX2" fmla="*/ 12192000 w 12192000"/>
              <a:gd name="connsiteY2" fmla="*/ 3340100 h 3340100"/>
              <a:gd name="connsiteX3" fmla="*/ 0 w 12192000"/>
              <a:gd name="connsiteY3" fmla="*/ 3340100 h 3340100"/>
              <a:gd name="connsiteX4" fmla="*/ 0 w 12192000"/>
              <a:gd name="connsiteY4" fmla="*/ 1397000 h 3340100"/>
              <a:gd name="connsiteX0" fmla="*/ 0 w 12192000"/>
              <a:gd name="connsiteY0" fmla="*/ 1452930 h 3396030"/>
              <a:gd name="connsiteX1" fmla="*/ 12192000 w 12192000"/>
              <a:gd name="connsiteY1" fmla="*/ 55930 h 3396030"/>
              <a:gd name="connsiteX2" fmla="*/ 12192000 w 12192000"/>
              <a:gd name="connsiteY2" fmla="*/ 3396030 h 3396030"/>
              <a:gd name="connsiteX3" fmla="*/ 0 w 12192000"/>
              <a:gd name="connsiteY3" fmla="*/ 3396030 h 3396030"/>
              <a:gd name="connsiteX4" fmla="*/ 0 w 12192000"/>
              <a:gd name="connsiteY4" fmla="*/ 1452930 h 3396030"/>
              <a:gd name="connsiteX0" fmla="*/ 0 w 12192000"/>
              <a:gd name="connsiteY0" fmla="*/ 1425047 h 3368147"/>
              <a:gd name="connsiteX1" fmla="*/ 12192000 w 12192000"/>
              <a:gd name="connsiteY1" fmla="*/ 28047 h 3368147"/>
              <a:gd name="connsiteX2" fmla="*/ 12192000 w 12192000"/>
              <a:gd name="connsiteY2" fmla="*/ 3368147 h 3368147"/>
              <a:gd name="connsiteX3" fmla="*/ 0 w 12192000"/>
              <a:gd name="connsiteY3" fmla="*/ 3368147 h 3368147"/>
              <a:gd name="connsiteX4" fmla="*/ 0 w 12192000"/>
              <a:gd name="connsiteY4" fmla="*/ 1425047 h 3368147"/>
              <a:gd name="connsiteX0" fmla="*/ 0 w 12192000"/>
              <a:gd name="connsiteY0" fmla="*/ 1475766 h 3418866"/>
              <a:gd name="connsiteX1" fmla="*/ 12192000 w 12192000"/>
              <a:gd name="connsiteY1" fmla="*/ 78766 h 3418866"/>
              <a:gd name="connsiteX2" fmla="*/ 12192000 w 12192000"/>
              <a:gd name="connsiteY2" fmla="*/ 3418866 h 3418866"/>
              <a:gd name="connsiteX3" fmla="*/ 0 w 12192000"/>
              <a:gd name="connsiteY3" fmla="*/ 3418866 h 3418866"/>
              <a:gd name="connsiteX4" fmla="*/ 0 w 12192000"/>
              <a:gd name="connsiteY4" fmla="*/ 1475766 h 3418866"/>
              <a:gd name="connsiteX0" fmla="*/ 0 w 12192000"/>
              <a:gd name="connsiteY0" fmla="*/ 1458783 h 3401883"/>
              <a:gd name="connsiteX1" fmla="*/ 12192000 w 12192000"/>
              <a:gd name="connsiteY1" fmla="*/ 61783 h 3401883"/>
              <a:gd name="connsiteX2" fmla="*/ 12192000 w 12192000"/>
              <a:gd name="connsiteY2" fmla="*/ 3401883 h 3401883"/>
              <a:gd name="connsiteX3" fmla="*/ 0 w 12192000"/>
              <a:gd name="connsiteY3" fmla="*/ 3401883 h 3401883"/>
              <a:gd name="connsiteX4" fmla="*/ 0 w 12192000"/>
              <a:gd name="connsiteY4" fmla="*/ 1458783 h 3401883"/>
              <a:gd name="connsiteX0" fmla="*/ 0 w 12192000"/>
              <a:gd name="connsiteY0" fmla="*/ 1462673 h 3405773"/>
              <a:gd name="connsiteX1" fmla="*/ 12192000 w 12192000"/>
              <a:gd name="connsiteY1" fmla="*/ 65673 h 3405773"/>
              <a:gd name="connsiteX2" fmla="*/ 12192000 w 12192000"/>
              <a:gd name="connsiteY2" fmla="*/ 3405773 h 3405773"/>
              <a:gd name="connsiteX3" fmla="*/ 0 w 12192000"/>
              <a:gd name="connsiteY3" fmla="*/ 3405773 h 3405773"/>
              <a:gd name="connsiteX4" fmla="*/ 0 w 12192000"/>
              <a:gd name="connsiteY4" fmla="*/ 1462673 h 3405773"/>
              <a:gd name="connsiteX0" fmla="*/ 0 w 12192000"/>
              <a:gd name="connsiteY0" fmla="*/ 1478209 h 3421309"/>
              <a:gd name="connsiteX1" fmla="*/ 12192000 w 12192000"/>
              <a:gd name="connsiteY1" fmla="*/ 81209 h 3421309"/>
              <a:gd name="connsiteX2" fmla="*/ 12192000 w 12192000"/>
              <a:gd name="connsiteY2" fmla="*/ 3421309 h 3421309"/>
              <a:gd name="connsiteX3" fmla="*/ 0 w 12192000"/>
              <a:gd name="connsiteY3" fmla="*/ 3421309 h 3421309"/>
              <a:gd name="connsiteX4" fmla="*/ 0 w 12192000"/>
              <a:gd name="connsiteY4" fmla="*/ 1478209 h 3421309"/>
              <a:gd name="connsiteX0" fmla="*/ 0 w 12192000"/>
              <a:gd name="connsiteY0" fmla="*/ 1480415 h 3423515"/>
              <a:gd name="connsiteX1" fmla="*/ 12192000 w 12192000"/>
              <a:gd name="connsiteY1" fmla="*/ 83415 h 3423515"/>
              <a:gd name="connsiteX2" fmla="*/ 12192000 w 12192000"/>
              <a:gd name="connsiteY2" fmla="*/ 3423515 h 3423515"/>
              <a:gd name="connsiteX3" fmla="*/ 0 w 12192000"/>
              <a:gd name="connsiteY3" fmla="*/ 3423515 h 3423515"/>
              <a:gd name="connsiteX4" fmla="*/ 0 w 12192000"/>
              <a:gd name="connsiteY4" fmla="*/ 1480415 h 3423515"/>
              <a:gd name="connsiteX0" fmla="*/ 0 w 12192000"/>
              <a:gd name="connsiteY0" fmla="*/ 1108957 h 3432710"/>
              <a:gd name="connsiteX1" fmla="*/ 12192000 w 12192000"/>
              <a:gd name="connsiteY1" fmla="*/ 92610 h 3432710"/>
              <a:gd name="connsiteX2" fmla="*/ 12192000 w 12192000"/>
              <a:gd name="connsiteY2" fmla="*/ 3432710 h 3432710"/>
              <a:gd name="connsiteX3" fmla="*/ 0 w 12192000"/>
              <a:gd name="connsiteY3" fmla="*/ 3432710 h 3432710"/>
              <a:gd name="connsiteX4" fmla="*/ 0 w 12192000"/>
              <a:gd name="connsiteY4" fmla="*/ 1108957 h 3432710"/>
              <a:gd name="connsiteX0" fmla="*/ 0 w 12192000"/>
              <a:gd name="connsiteY0" fmla="*/ 1106442 h 3430195"/>
              <a:gd name="connsiteX1" fmla="*/ 12192000 w 12192000"/>
              <a:gd name="connsiteY1" fmla="*/ 90095 h 3430195"/>
              <a:gd name="connsiteX2" fmla="*/ 12192000 w 12192000"/>
              <a:gd name="connsiteY2" fmla="*/ 3430195 h 3430195"/>
              <a:gd name="connsiteX3" fmla="*/ 0 w 12192000"/>
              <a:gd name="connsiteY3" fmla="*/ 3430195 h 3430195"/>
              <a:gd name="connsiteX4" fmla="*/ 0 w 12192000"/>
              <a:gd name="connsiteY4" fmla="*/ 1106442 h 3430195"/>
              <a:gd name="connsiteX0" fmla="*/ 0 w 12192000"/>
              <a:gd name="connsiteY0" fmla="*/ 1110711 h 3434464"/>
              <a:gd name="connsiteX1" fmla="*/ 12192000 w 12192000"/>
              <a:gd name="connsiteY1" fmla="*/ 94364 h 3434464"/>
              <a:gd name="connsiteX2" fmla="*/ 12192000 w 12192000"/>
              <a:gd name="connsiteY2" fmla="*/ 3434464 h 3434464"/>
              <a:gd name="connsiteX3" fmla="*/ 0 w 12192000"/>
              <a:gd name="connsiteY3" fmla="*/ 3434464 h 3434464"/>
              <a:gd name="connsiteX4" fmla="*/ 0 w 12192000"/>
              <a:gd name="connsiteY4" fmla="*/ 1110711 h 3434464"/>
              <a:gd name="connsiteX0" fmla="*/ 0 w 12192000"/>
              <a:gd name="connsiteY0" fmla="*/ 1110711 h 3791259"/>
              <a:gd name="connsiteX1" fmla="*/ 12192000 w 12192000"/>
              <a:gd name="connsiteY1" fmla="*/ 94364 h 3791259"/>
              <a:gd name="connsiteX2" fmla="*/ 12192000 w 12192000"/>
              <a:gd name="connsiteY2" fmla="*/ 3434464 h 3791259"/>
              <a:gd name="connsiteX3" fmla="*/ 0 w 12192000"/>
              <a:gd name="connsiteY3" fmla="*/ 3434464 h 3791259"/>
              <a:gd name="connsiteX4" fmla="*/ 0 w 12192000"/>
              <a:gd name="connsiteY4" fmla="*/ 1110711 h 3791259"/>
              <a:gd name="connsiteX0" fmla="*/ 0 w 12192000"/>
              <a:gd name="connsiteY0" fmla="*/ 1110711 h 3566296"/>
              <a:gd name="connsiteX1" fmla="*/ 12192000 w 12192000"/>
              <a:gd name="connsiteY1" fmla="*/ 94364 h 3566296"/>
              <a:gd name="connsiteX2" fmla="*/ 12192000 w 12192000"/>
              <a:gd name="connsiteY2" fmla="*/ 3434464 h 3566296"/>
              <a:gd name="connsiteX3" fmla="*/ 0 w 12192000"/>
              <a:gd name="connsiteY3" fmla="*/ 3434464 h 3566296"/>
              <a:gd name="connsiteX4" fmla="*/ 0 w 12192000"/>
              <a:gd name="connsiteY4" fmla="*/ 1110711 h 3566296"/>
              <a:gd name="connsiteX0" fmla="*/ 0 w 12192000"/>
              <a:gd name="connsiteY0" fmla="*/ 1110711 h 3708126"/>
              <a:gd name="connsiteX1" fmla="*/ 12192000 w 12192000"/>
              <a:gd name="connsiteY1" fmla="*/ 94364 h 3708126"/>
              <a:gd name="connsiteX2" fmla="*/ 12192000 w 12192000"/>
              <a:gd name="connsiteY2" fmla="*/ 3434464 h 3708126"/>
              <a:gd name="connsiteX3" fmla="*/ 0 w 12192000"/>
              <a:gd name="connsiteY3" fmla="*/ 3434464 h 3708126"/>
              <a:gd name="connsiteX4" fmla="*/ 0 w 12192000"/>
              <a:gd name="connsiteY4" fmla="*/ 1110711 h 3708126"/>
              <a:gd name="connsiteX0" fmla="*/ 0 w 12192000"/>
              <a:gd name="connsiteY0" fmla="*/ 1110711 h 3690548"/>
              <a:gd name="connsiteX1" fmla="*/ 12192000 w 12192000"/>
              <a:gd name="connsiteY1" fmla="*/ 94364 h 3690548"/>
              <a:gd name="connsiteX2" fmla="*/ 12192000 w 12192000"/>
              <a:gd name="connsiteY2" fmla="*/ 3434464 h 3690548"/>
              <a:gd name="connsiteX3" fmla="*/ 0 w 12192000"/>
              <a:gd name="connsiteY3" fmla="*/ 3434464 h 3690548"/>
              <a:gd name="connsiteX4" fmla="*/ 0 w 12192000"/>
              <a:gd name="connsiteY4" fmla="*/ 1110711 h 3690548"/>
              <a:gd name="connsiteX0" fmla="*/ 0 w 12192000"/>
              <a:gd name="connsiteY0" fmla="*/ 1071161 h 3650998"/>
              <a:gd name="connsiteX1" fmla="*/ 12192000 w 12192000"/>
              <a:gd name="connsiteY1" fmla="*/ 54814 h 3650998"/>
              <a:gd name="connsiteX2" fmla="*/ 12192000 w 12192000"/>
              <a:gd name="connsiteY2" fmla="*/ 3394914 h 3650998"/>
              <a:gd name="connsiteX3" fmla="*/ 0 w 12192000"/>
              <a:gd name="connsiteY3" fmla="*/ 3394914 h 3650998"/>
              <a:gd name="connsiteX4" fmla="*/ 0 w 12192000"/>
              <a:gd name="connsiteY4" fmla="*/ 1071161 h 3650998"/>
              <a:gd name="connsiteX0" fmla="*/ 0 w 12192000"/>
              <a:gd name="connsiteY0" fmla="*/ 1088828 h 3668665"/>
              <a:gd name="connsiteX1" fmla="*/ 12192000 w 12192000"/>
              <a:gd name="connsiteY1" fmla="*/ 72481 h 3668665"/>
              <a:gd name="connsiteX2" fmla="*/ 12192000 w 12192000"/>
              <a:gd name="connsiteY2" fmla="*/ 3412581 h 3668665"/>
              <a:gd name="connsiteX3" fmla="*/ 0 w 12192000"/>
              <a:gd name="connsiteY3" fmla="*/ 3412581 h 3668665"/>
              <a:gd name="connsiteX4" fmla="*/ 0 w 12192000"/>
              <a:gd name="connsiteY4" fmla="*/ 1088828 h 3668665"/>
              <a:gd name="connsiteX0" fmla="*/ 0 w 12192000"/>
              <a:gd name="connsiteY0" fmla="*/ 1088828 h 3639238"/>
              <a:gd name="connsiteX1" fmla="*/ 12192000 w 12192000"/>
              <a:gd name="connsiteY1" fmla="*/ 72481 h 3639238"/>
              <a:gd name="connsiteX2" fmla="*/ 12192000 w 12192000"/>
              <a:gd name="connsiteY2" fmla="*/ 3412581 h 3639238"/>
              <a:gd name="connsiteX3" fmla="*/ 0 w 12192000"/>
              <a:gd name="connsiteY3" fmla="*/ 3412581 h 3639238"/>
              <a:gd name="connsiteX4" fmla="*/ 0 w 12192000"/>
              <a:gd name="connsiteY4" fmla="*/ 1088828 h 3639238"/>
              <a:gd name="connsiteX0" fmla="*/ 0 w 12192000"/>
              <a:gd name="connsiteY0" fmla="*/ 1020935 h 3571345"/>
              <a:gd name="connsiteX1" fmla="*/ 12192000 w 12192000"/>
              <a:gd name="connsiteY1" fmla="*/ 4588 h 3571345"/>
              <a:gd name="connsiteX2" fmla="*/ 12192000 w 12192000"/>
              <a:gd name="connsiteY2" fmla="*/ 3344688 h 3571345"/>
              <a:gd name="connsiteX3" fmla="*/ 0 w 12192000"/>
              <a:gd name="connsiteY3" fmla="*/ 3344688 h 3571345"/>
              <a:gd name="connsiteX4" fmla="*/ 0 w 12192000"/>
              <a:gd name="connsiteY4" fmla="*/ 1020935 h 3571345"/>
              <a:gd name="connsiteX0" fmla="*/ 0 w 12192000"/>
              <a:gd name="connsiteY0" fmla="*/ 1029537 h 3579947"/>
              <a:gd name="connsiteX1" fmla="*/ 12192000 w 12192000"/>
              <a:gd name="connsiteY1" fmla="*/ 13190 h 3579947"/>
              <a:gd name="connsiteX2" fmla="*/ 12192000 w 12192000"/>
              <a:gd name="connsiteY2" fmla="*/ 3353290 h 3579947"/>
              <a:gd name="connsiteX3" fmla="*/ 0 w 12192000"/>
              <a:gd name="connsiteY3" fmla="*/ 3353290 h 3579947"/>
              <a:gd name="connsiteX4" fmla="*/ 0 w 12192000"/>
              <a:gd name="connsiteY4" fmla="*/ 1029537 h 3579947"/>
              <a:gd name="connsiteX0" fmla="*/ 0 w 12192000"/>
              <a:gd name="connsiteY0" fmla="*/ 1033252 h 3583662"/>
              <a:gd name="connsiteX1" fmla="*/ 12192000 w 12192000"/>
              <a:gd name="connsiteY1" fmla="*/ 16905 h 3583662"/>
              <a:gd name="connsiteX2" fmla="*/ 12192000 w 12192000"/>
              <a:gd name="connsiteY2" fmla="*/ 3357005 h 3583662"/>
              <a:gd name="connsiteX3" fmla="*/ 0 w 12192000"/>
              <a:gd name="connsiteY3" fmla="*/ 3357005 h 3583662"/>
              <a:gd name="connsiteX4" fmla="*/ 0 w 12192000"/>
              <a:gd name="connsiteY4" fmla="*/ 1033252 h 3583662"/>
              <a:gd name="connsiteX0" fmla="*/ 0 w 12192000"/>
              <a:gd name="connsiteY0" fmla="*/ 1016348 h 3566758"/>
              <a:gd name="connsiteX1" fmla="*/ 12192000 w 12192000"/>
              <a:gd name="connsiteY1" fmla="*/ 1 h 3566758"/>
              <a:gd name="connsiteX2" fmla="*/ 12192000 w 12192000"/>
              <a:gd name="connsiteY2" fmla="*/ 3340101 h 3566758"/>
              <a:gd name="connsiteX3" fmla="*/ 0 w 12192000"/>
              <a:gd name="connsiteY3" fmla="*/ 3340101 h 3566758"/>
              <a:gd name="connsiteX4" fmla="*/ 0 w 12192000"/>
              <a:gd name="connsiteY4" fmla="*/ 1016348 h 3566758"/>
              <a:gd name="connsiteX0" fmla="*/ 0 w 12192000"/>
              <a:gd name="connsiteY0" fmla="*/ 1016348 h 3566758"/>
              <a:gd name="connsiteX1" fmla="*/ 12192000 w 12192000"/>
              <a:gd name="connsiteY1" fmla="*/ 1 h 3566758"/>
              <a:gd name="connsiteX2" fmla="*/ 12192000 w 12192000"/>
              <a:gd name="connsiteY2" fmla="*/ 3340101 h 3566758"/>
              <a:gd name="connsiteX3" fmla="*/ 0 w 12192000"/>
              <a:gd name="connsiteY3" fmla="*/ 3340101 h 3566758"/>
              <a:gd name="connsiteX4" fmla="*/ 0 w 12192000"/>
              <a:gd name="connsiteY4" fmla="*/ 1016348 h 3566758"/>
              <a:gd name="connsiteX0" fmla="*/ 0 w 12192000"/>
              <a:gd name="connsiteY0" fmla="*/ 1016348 h 3566758"/>
              <a:gd name="connsiteX1" fmla="*/ 12192000 w 12192000"/>
              <a:gd name="connsiteY1" fmla="*/ 1 h 3566758"/>
              <a:gd name="connsiteX2" fmla="*/ 12192000 w 12192000"/>
              <a:gd name="connsiteY2" fmla="*/ 3340101 h 3566758"/>
              <a:gd name="connsiteX3" fmla="*/ 0 w 12192000"/>
              <a:gd name="connsiteY3" fmla="*/ 3340101 h 3566758"/>
              <a:gd name="connsiteX4" fmla="*/ 0 w 12192000"/>
              <a:gd name="connsiteY4" fmla="*/ 1016348 h 3566758"/>
              <a:gd name="connsiteX0" fmla="*/ 0 w 12192000"/>
              <a:gd name="connsiteY0" fmla="*/ 1262437 h 3566758"/>
              <a:gd name="connsiteX1" fmla="*/ 12192000 w 12192000"/>
              <a:gd name="connsiteY1" fmla="*/ 1 h 3566758"/>
              <a:gd name="connsiteX2" fmla="*/ 12192000 w 12192000"/>
              <a:gd name="connsiteY2" fmla="*/ 3340101 h 3566758"/>
              <a:gd name="connsiteX3" fmla="*/ 0 w 12192000"/>
              <a:gd name="connsiteY3" fmla="*/ 3340101 h 3566758"/>
              <a:gd name="connsiteX4" fmla="*/ 0 w 12192000"/>
              <a:gd name="connsiteY4" fmla="*/ 1262437 h 3566758"/>
              <a:gd name="connsiteX0" fmla="*/ 0 w 12192000"/>
              <a:gd name="connsiteY0" fmla="*/ 1262437 h 3566758"/>
              <a:gd name="connsiteX1" fmla="*/ 12192000 w 12192000"/>
              <a:gd name="connsiteY1" fmla="*/ 1 h 3566758"/>
              <a:gd name="connsiteX2" fmla="*/ 12192000 w 12192000"/>
              <a:gd name="connsiteY2" fmla="*/ 3340101 h 3566758"/>
              <a:gd name="connsiteX3" fmla="*/ 0 w 12192000"/>
              <a:gd name="connsiteY3" fmla="*/ 3340101 h 3566758"/>
              <a:gd name="connsiteX4" fmla="*/ 0 w 12192000"/>
              <a:gd name="connsiteY4" fmla="*/ 1262437 h 3566758"/>
              <a:gd name="connsiteX0" fmla="*/ 0 w 12192000"/>
              <a:gd name="connsiteY0" fmla="*/ 1262437 h 3566758"/>
              <a:gd name="connsiteX1" fmla="*/ 12192000 w 12192000"/>
              <a:gd name="connsiteY1" fmla="*/ 1 h 3566758"/>
              <a:gd name="connsiteX2" fmla="*/ 12192000 w 12192000"/>
              <a:gd name="connsiteY2" fmla="*/ 3340101 h 3566758"/>
              <a:gd name="connsiteX3" fmla="*/ 0 w 12192000"/>
              <a:gd name="connsiteY3" fmla="*/ 3340101 h 3566758"/>
              <a:gd name="connsiteX4" fmla="*/ 0 w 12192000"/>
              <a:gd name="connsiteY4" fmla="*/ 1262437 h 3566758"/>
              <a:gd name="connsiteX0" fmla="*/ 0 w 12192000"/>
              <a:gd name="connsiteY0" fmla="*/ 1262437 h 3566758"/>
              <a:gd name="connsiteX1" fmla="*/ 12192000 w 12192000"/>
              <a:gd name="connsiteY1" fmla="*/ 1 h 3566758"/>
              <a:gd name="connsiteX2" fmla="*/ 12192000 w 12192000"/>
              <a:gd name="connsiteY2" fmla="*/ 3340101 h 3566758"/>
              <a:gd name="connsiteX3" fmla="*/ 0 w 12192000"/>
              <a:gd name="connsiteY3" fmla="*/ 3340101 h 3566758"/>
              <a:gd name="connsiteX4" fmla="*/ 0 w 12192000"/>
              <a:gd name="connsiteY4" fmla="*/ 1262437 h 3566758"/>
              <a:gd name="connsiteX0" fmla="*/ 0 w 12192000"/>
              <a:gd name="connsiteY0" fmla="*/ 1262437 h 3566758"/>
              <a:gd name="connsiteX1" fmla="*/ 12192000 w 12192000"/>
              <a:gd name="connsiteY1" fmla="*/ 1 h 3566758"/>
              <a:gd name="connsiteX2" fmla="*/ 12192000 w 12192000"/>
              <a:gd name="connsiteY2" fmla="*/ 3340101 h 3566758"/>
              <a:gd name="connsiteX3" fmla="*/ 0 w 12192000"/>
              <a:gd name="connsiteY3" fmla="*/ 3340101 h 3566758"/>
              <a:gd name="connsiteX4" fmla="*/ 0 w 12192000"/>
              <a:gd name="connsiteY4" fmla="*/ 1262437 h 3566758"/>
              <a:gd name="connsiteX0" fmla="*/ 0 w 12192000"/>
              <a:gd name="connsiteY0" fmla="*/ 1262437 h 3566758"/>
              <a:gd name="connsiteX1" fmla="*/ 12192000 w 12192000"/>
              <a:gd name="connsiteY1" fmla="*/ 1 h 3566758"/>
              <a:gd name="connsiteX2" fmla="*/ 12192000 w 12192000"/>
              <a:gd name="connsiteY2" fmla="*/ 3340101 h 3566758"/>
              <a:gd name="connsiteX3" fmla="*/ 0 w 12192000"/>
              <a:gd name="connsiteY3" fmla="*/ 3340101 h 3566758"/>
              <a:gd name="connsiteX4" fmla="*/ 0 w 12192000"/>
              <a:gd name="connsiteY4" fmla="*/ 1262437 h 3566758"/>
              <a:gd name="connsiteX0" fmla="*/ 0 w 12192000"/>
              <a:gd name="connsiteY0" fmla="*/ 1262437 h 3585286"/>
              <a:gd name="connsiteX1" fmla="*/ 12192000 w 12192000"/>
              <a:gd name="connsiteY1" fmla="*/ 1 h 3585286"/>
              <a:gd name="connsiteX2" fmla="*/ 12192000 w 12192000"/>
              <a:gd name="connsiteY2" fmla="*/ 3340101 h 3585286"/>
              <a:gd name="connsiteX3" fmla="*/ 0 w 12192000"/>
              <a:gd name="connsiteY3" fmla="*/ 3340101 h 3585286"/>
              <a:gd name="connsiteX4" fmla="*/ 0 w 12192000"/>
              <a:gd name="connsiteY4" fmla="*/ 1262437 h 3585286"/>
              <a:gd name="connsiteX0" fmla="*/ 0 w 12192000"/>
              <a:gd name="connsiteY0" fmla="*/ 1262437 h 3619726"/>
              <a:gd name="connsiteX1" fmla="*/ 12192000 w 12192000"/>
              <a:gd name="connsiteY1" fmla="*/ 1 h 3619726"/>
              <a:gd name="connsiteX2" fmla="*/ 12192000 w 12192000"/>
              <a:gd name="connsiteY2" fmla="*/ 3340101 h 3619726"/>
              <a:gd name="connsiteX3" fmla="*/ 0 w 12192000"/>
              <a:gd name="connsiteY3" fmla="*/ 3340101 h 3619726"/>
              <a:gd name="connsiteX4" fmla="*/ 0 w 12192000"/>
              <a:gd name="connsiteY4" fmla="*/ 1262437 h 3619726"/>
              <a:gd name="connsiteX0" fmla="*/ 0 w 12192000"/>
              <a:gd name="connsiteY0" fmla="*/ 1262437 h 3606860"/>
              <a:gd name="connsiteX1" fmla="*/ 12192000 w 12192000"/>
              <a:gd name="connsiteY1" fmla="*/ 1 h 3606860"/>
              <a:gd name="connsiteX2" fmla="*/ 12192000 w 12192000"/>
              <a:gd name="connsiteY2" fmla="*/ 3340101 h 3606860"/>
              <a:gd name="connsiteX3" fmla="*/ 0 w 12192000"/>
              <a:gd name="connsiteY3" fmla="*/ 3340101 h 3606860"/>
              <a:gd name="connsiteX4" fmla="*/ 0 w 12192000"/>
              <a:gd name="connsiteY4" fmla="*/ 1262437 h 3606860"/>
              <a:gd name="connsiteX0" fmla="*/ 0 w 12192000"/>
              <a:gd name="connsiteY0" fmla="*/ 1262437 h 3598325"/>
              <a:gd name="connsiteX1" fmla="*/ 12192000 w 12192000"/>
              <a:gd name="connsiteY1" fmla="*/ 1 h 3598325"/>
              <a:gd name="connsiteX2" fmla="*/ 12192000 w 12192000"/>
              <a:gd name="connsiteY2" fmla="*/ 3340101 h 3598325"/>
              <a:gd name="connsiteX3" fmla="*/ 0 w 12192000"/>
              <a:gd name="connsiteY3" fmla="*/ 3340101 h 3598325"/>
              <a:gd name="connsiteX4" fmla="*/ 0 w 12192000"/>
              <a:gd name="connsiteY4" fmla="*/ 1262437 h 3598325"/>
              <a:gd name="connsiteX0" fmla="*/ 0 w 12192000"/>
              <a:gd name="connsiteY0" fmla="*/ 1412230 h 3598325"/>
              <a:gd name="connsiteX1" fmla="*/ 12192000 w 12192000"/>
              <a:gd name="connsiteY1" fmla="*/ 1 h 3598325"/>
              <a:gd name="connsiteX2" fmla="*/ 12192000 w 12192000"/>
              <a:gd name="connsiteY2" fmla="*/ 3340101 h 3598325"/>
              <a:gd name="connsiteX3" fmla="*/ 0 w 12192000"/>
              <a:gd name="connsiteY3" fmla="*/ 3340101 h 3598325"/>
              <a:gd name="connsiteX4" fmla="*/ 0 w 12192000"/>
              <a:gd name="connsiteY4" fmla="*/ 1412230 h 3598325"/>
              <a:gd name="connsiteX0" fmla="*/ 0 w 12192000"/>
              <a:gd name="connsiteY0" fmla="*/ 1412230 h 3598325"/>
              <a:gd name="connsiteX1" fmla="*/ 12192000 w 12192000"/>
              <a:gd name="connsiteY1" fmla="*/ 1 h 3598325"/>
              <a:gd name="connsiteX2" fmla="*/ 12192000 w 12192000"/>
              <a:gd name="connsiteY2" fmla="*/ 3340101 h 3598325"/>
              <a:gd name="connsiteX3" fmla="*/ 0 w 12192000"/>
              <a:gd name="connsiteY3" fmla="*/ 3340101 h 3598325"/>
              <a:gd name="connsiteX4" fmla="*/ 0 w 12192000"/>
              <a:gd name="connsiteY4" fmla="*/ 1412230 h 3598325"/>
              <a:gd name="connsiteX0" fmla="*/ 0 w 12192000"/>
              <a:gd name="connsiteY0" fmla="*/ 1412230 h 3583878"/>
              <a:gd name="connsiteX1" fmla="*/ 12192000 w 12192000"/>
              <a:gd name="connsiteY1" fmla="*/ 1 h 3583878"/>
              <a:gd name="connsiteX2" fmla="*/ 12192000 w 12192000"/>
              <a:gd name="connsiteY2" fmla="*/ 3340101 h 3583878"/>
              <a:gd name="connsiteX3" fmla="*/ 0 w 12192000"/>
              <a:gd name="connsiteY3" fmla="*/ 3211706 h 3583878"/>
              <a:gd name="connsiteX4" fmla="*/ 0 w 12192000"/>
              <a:gd name="connsiteY4" fmla="*/ 1412230 h 3583878"/>
              <a:gd name="connsiteX0" fmla="*/ 0 w 12192000"/>
              <a:gd name="connsiteY0" fmla="*/ 1412230 h 3583878"/>
              <a:gd name="connsiteX1" fmla="*/ 12192000 w 12192000"/>
              <a:gd name="connsiteY1" fmla="*/ 1 h 3583878"/>
              <a:gd name="connsiteX2" fmla="*/ 12192000 w 12192000"/>
              <a:gd name="connsiteY2" fmla="*/ 3340101 h 3583878"/>
              <a:gd name="connsiteX3" fmla="*/ 0 w 12192000"/>
              <a:gd name="connsiteY3" fmla="*/ 3211706 h 3583878"/>
              <a:gd name="connsiteX4" fmla="*/ 0 w 12192000"/>
              <a:gd name="connsiteY4" fmla="*/ 1412230 h 3583878"/>
              <a:gd name="connsiteX0" fmla="*/ 0 w 12192000"/>
              <a:gd name="connsiteY0" fmla="*/ 1412229 h 3583877"/>
              <a:gd name="connsiteX1" fmla="*/ 12192000 w 12192000"/>
              <a:gd name="connsiteY1" fmla="*/ 0 h 3583877"/>
              <a:gd name="connsiteX2" fmla="*/ 12192000 w 12192000"/>
              <a:gd name="connsiteY2" fmla="*/ 3340100 h 3583877"/>
              <a:gd name="connsiteX3" fmla="*/ 0 w 12192000"/>
              <a:gd name="connsiteY3" fmla="*/ 3211705 h 3583877"/>
              <a:gd name="connsiteX4" fmla="*/ 0 w 12192000"/>
              <a:gd name="connsiteY4" fmla="*/ 1412229 h 3583877"/>
              <a:gd name="connsiteX0" fmla="*/ 0 w 12192000"/>
              <a:gd name="connsiteY0" fmla="*/ 1412229 h 3583877"/>
              <a:gd name="connsiteX1" fmla="*/ 12192000 w 12192000"/>
              <a:gd name="connsiteY1" fmla="*/ 0 h 3583877"/>
              <a:gd name="connsiteX2" fmla="*/ 12192000 w 12192000"/>
              <a:gd name="connsiteY2" fmla="*/ 3340100 h 3583877"/>
              <a:gd name="connsiteX3" fmla="*/ 0 w 12192000"/>
              <a:gd name="connsiteY3" fmla="*/ 3211705 h 3583877"/>
              <a:gd name="connsiteX4" fmla="*/ 0 w 12192000"/>
              <a:gd name="connsiteY4" fmla="*/ 1412229 h 3583877"/>
              <a:gd name="connsiteX0" fmla="*/ 0 w 12192000"/>
              <a:gd name="connsiteY0" fmla="*/ 1418829 h 3590477"/>
              <a:gd name="connsiteX1" fmla="*/ 12192000 w 12192000"/>
              <a:gd name="connsiteY1" fmla="*/ 6600 h 3590477"/>
              <a:gd name="connsiteX2" fmla="*/ 12192000 w 12192000"/>
              <a:gd name="connsiteY2" fmla="*/ 3346700 h 3590477"/>
              <a:gd name="connsiteX3" fmla="*/ 0 w 12192000"/>
              <a:gd name="connsiteY3" fmla="*/ 3218305 h 3590477"/>
              <a:gd name="connsiteX4" fmla="*/ 0 w 12192000"/>
              <a:gd name="connsiteY4" fmla="*/ 1418829 h 3590477"/>
              <a:gd name="connsiteX0" fmla="*/ 0 w 12192000"/>
              <a:gd name="connsiteY0" fmla="*/ 1418829 h 3619625"/>
              <a:gd name="connsiteX1" fmla="*/ 12192000 w 12192000"/>
              <a:gd name="connsiteY1" fmla="*/ 6600 h 3619625"/>
              <a:gd name="connsiteX2" fmla="*/ 12192000 w 12192000"/>
              <a:gd name="connsiteY2" fmla="*/ 3346700 h 3619625"/>
              <a:gd name="connsiteX3" fmla="*/ 0 w 12192000"/>
              <a:gd name="connsiteY3" fmla="*/ 3218305 h 3619625"/>
              <a:gd name="connsiteX4" fmla="*/ 0 w 12192000"/>
              <a:gd name="connsiteY4" fmla="*/ 1418829 h 3619625"/>
              <a:gd name="connsiteX0" fmla="*/ 0 w 12192000"/>
              <a:gd name="connsiteY0" fmla="*/ 1412229 h 3613025"/>
              <a:gd name="connsiteX1" fmla="*/ 12192000 w 12192000"/>
              <a:gd name="connsiteY1" fmla="*/ 0 h 3613025"/>
              <a:gd name="connsiteX2" fmla="*/ 12192000 w 12192000"/>
              <a:gd name="connsiteY2" fmla="*/ 3340100 h 3613025"/>
              <a:gd name="connsiteX3" fmla="*/ 0 w 12192000"/>
              <a:gd name="connsiteY3" fmla="*/ 3211705 h 3613025"/>
              <a:gd name="connsiteX4" fmla="*/ 0 w 12192000"/>
              <a:gd name="connsiteY4" fmla="*/ 1412229 h 3613025"/>
              <a:gd name="connsiteX0" fmla="*/ 0 w 12192000"/>
              <a:gd name="connsiteY0" fmla="*/ 1412229 h 3628008"/>
              <a:gd name="connsiteX1" fmla="*/ 12192000 w 12192000"/>
              <a:gd name="connsiteY1" fmla="*/ 0 h 3628008"/>
              <a:gd name="connsiteX2" fmla="*/ 12192000 w 12192000"/>
              <a:gd name="connsiteY2" fmla="*/ 3340100 h 3628008"/>
              <a:gd name="connsiteX3" fmla="*/ 0 w 12192000"/>
              <a:gd name="connsiteY3" fmla="*/ 3211705 h 3628008"/>
              <a:gd name="connsiteX4" fmla="*/ 0 w 12192000"/>
              <a:gd name="connsiteY4" fmla="*/ 1412229 h 3628008"/>
              <a:gd name="connsiteX0" fmla="*/ 0 w 12192000"/>
              <a:gd name="connsiteY0" fmla="*/ 1412229 h 3548203"/>
              <a:gd name="connsiteX1" fmla="*/ 12192000 w 12192000"/>
              <a:gd name="connsiteY1" fmla="*/ 0 h 3548203"/>
              <a:gd name="connsiteX2" fmla="*/ 12192000 w 12192000"/>
              <a:gd name="connsiteY2" fmla="*/ 3248314 h 3548203"/>
              <a:gd name="connsiteX3" fmla="*/ 0 w 12192000"/>
              <a:gd name="connsiteY3" fmla="*/ 3211705 h 3548203"/>
              <a:gd name="connsiteX4" fmla="*/ 0 w 12192000"/>
              <a:gd name="connsiteY4" fmla="*/ 1412229 h 3548203"/>
              <a:gd name="connsiteX0" fmla="*/ 0 w 12192000"/>
              <a:gd name="connsiteY0" fmla="*/ 1412229 h 3576575"/>
              <a:gd name="connsiteX1" fmla="*/ 12192000 w 12192000"/>
              <a:gd name="connsiteY1" fmla="*/ 0 h 3576575"/>
              <a:gd name="connsiteX2" fmla="*/ 12192000 w 12192000"/>
              <a:gd name="connsiteY2" fmla="*/ 3248314 h 3576575"/>
              <a:gd name="connsiteX3" fmla="*/ 0 w 12192000"/>
              <a:gd name="connsiteY3" fmla="*/ 3211705 h 3576575"/>
              <a:gd name="connsiteX4" fmla="*/ 0 w 12192000"/>
              <a:gd name="connsiteY4" fmla="*/ 1412229 h 3576575"/>
              <a:gd name="connsiteX0" fmla="*/ 0 w 12192000"/>
              <a:gd name="connsiteY0" fmla="*/ 1412229 h 3586084"/>
              <a:gd name="connsiteX1" fmla="*/ 12192000 w 12192000"/>
              <a:gd name="connsiteY1" fmla="*/ 0 h 3586084"/>
              <a:gd name="connsiteX2" fmla="*/ 12192000 w 12192000"/>
              <a:gd name="connsiteY2" fmla="*/ 3248314 h 3586084"/>
              <a:gd name="connsiteX3" fmla="*/ 0 w 12192000"/>
              <a:gd name="connsiteY3" fmla="*/ 3211705 h 3586084"/>
              <a:gd name="connsiteX4" fmla="*/ 0 w 12192000"/>
              <a:gd name="connsiteY4" fmla="*/ 1412229 h 3586084"/>
              <a:gd name="connsiteX0" fmla="*/ 0 w 12192000"/>
              <a:gd name="connsiteY0" fmla="*/ 1415284 h 3589139"/>
              <a:gd name="connsiteX1" fmla="*/ 12192000 w 12192000"/>
              <a:gd name="connsiteY1" fmla="*/ 3055 h 3589139"/>
              <a:gd name="connsiteX2" fmla="*/ 12192000 w 12192000"/>
              <a:gd name="connsiteY2" fmla="*/ 3251369 h 3589139"/>
              <a:gd name="connsiteX3" fmla="*/ 0 w 12192000"/>
              <a:gd name="connsiteY3" fmla="*/ 3214760 h 3589139"/>
              <a:gd name="connsiteX4" fmla="*/ 0 w 12192000"/>
              <a:gd name="connsiteY4" fmla="*/ 1415284 h 3589139"/>
              <a:gd name="connsiteX0" fmla="*/ 0 w 12192000"/>
              <a:gd name="connsiteY0" fmla="*/ 1415284 h 3559737"/>
              <a:gd name="connsiteX1" fmla="*/ 12192000 w 12192000"/>
              <a:gd name="connsiteY1" fmla="*/ 3055 h 3559737"/>
              <a:gd name="connsiteX2" fmla="*/ 12192000 w 12192000"/>
              <a:gd name="connsiteY2" fmla="*/ 3216949 h 3559737"/>
              <a:gd name="connsiteX3" fmla="*/ 0 w 12192000"/>
              <a:gd name="connsiteY3" fmla="*/ 3214760 h 3559737"/>
              <a:gd name="connsiteX4" fmla="*/ 0 w 12192000"/>
              <a:gd name="connsiteY4" fmla="*/ 1415284 h 3559737"/>
              <a:gd name="connsiteX0" fmla="*/ 0 w 12192000"/>
              <a:gd name="connsiteY0" fmla="*/ 1412553 h 3557006"/>
              <a:gd name="connsiteX1" fmla="*/ 12192000 w 12192000"/>
              <a:gd name="connsiteY1" fmla="*/ 324 h 3557006"/>
              <a:gd name="connsiteX2" fmla="*/ 12192000 w 12192000"/>
              <a:gd name="connsiteY2" fmla="*/ 3214218 h 3557006"/>
              <a:gd name="connsiteX3" fmla="*/ 0 w 12192000"/>
              <a:gd name="connsiteY3" fmla="*/ 3212029 h 3557006"/>
              <a:gd name="connsiteX4" fmla="*/ 0 w 12192000"/>
              <a:gd name="connsiteY4" fmla="*/ 1412553 h 3557006"/>
              <a:gd name="connsiteX0" fmla="*/ 0 w 12192000"/>
              <a:gd name="connsiteY0" fmla="*/ 1412553 h 3559817"/>
              <a:gd name="connsiteX1" fmla="*/ 12192000 w 12192000"/>
              <a:gd name="connsiteY1" fmla="*/ 324 h 3559817"/>
              <a:gd name="connsiteX2" fmla="*/ 12192000 w 12192000"/>
              <a:gd name="connsiteY2" fmla="*/ 3214218 h 3559817"/>
              <a:gd name="connsiteX3" fmla="*/ 0 w 12192000"/>
              <a:gd name="connsiteY3" fmla="*/ 3212029 h 3559817"/>
              <a:gd name="connsiteX4" fmla="*/ 0 w 12192000"/>
              <a:gd name="connsiteY4" fmla="*/ 1412553 h 3559817"/>
              <a:gd name="connsiteX0" fmla="*/ 0 w 12192000"/>
              <a:gd name="connsiteY0" fmla="*/ 1412553 h 3559817"/>
              <a:gd name="connsiteX1" fmla="*/ 12192000 w 12192000"/>
              <a:gd name="connsiteY1" fmla="*/ 324 h 3559817"/>
              <a:gd name="connsiteX2" fmla="*/ 12192000 w 12192000"/>
              <a:gd name="connsiteY2" fmla="*/ 3214218 h 3559817"/>
              <a:gd name="connsiteX3" fmla="*/ 0 w 12192000"/>
              <a:gd name="connsiteY3" fmla="*/ 3212029 h 3559817"/>
              <a:gd name="connsiteX4" fmla="*/ 0 w 12192000"/>
              <a:gd name="connsiteY4" fmla="*/ 1412553 h 3559817"/>
              <a:gd name="connsiteX0" fmla="*/ 0 w 12192000"/>
              <a:gd name="connsiteY0" fmla="*/ 1412553 h 3551506"/>
              <a:gd name="connsiteX1" fmla="*/ 12192000 w 12192000"/>
              <a:gd name="connsiteY1" fmla="*/ 324 h 3551506"/>
              <a:gd name="connsiteX2" fmla="*/ 12192000 w 12192000"/>
              <a:gd name="connsiteY2" fmla="*/ 3214218 h 3551506"/>
              <a:gd name="connsiteX3" fmla="*/ 0 w 12192000"/>
              <a:gd name="connsiteY3" fmla="*/ 3212029 h 3551506"/>
              <a:gd name="connsiteX4" fmla="*/ 0 w 12192000"/>
              <a:gd name="connsiteY4" fmla="*/ 1412553 h 3551506"/>
              <a:gd name="connsiteX0" fmla="*/ 0 w 12192000"/>
              <a:gd name="connsiteY0" fmla="*/ 1412229 h 3551182"/>
              <a:gd name="connsiteX1" fmla="*/ 12192000 w 12192000"/>
              <a:gd name="connsiteY1" fmla="*/ 0 h 3551182"/>
              <a:gd name="connsiteX2" fmla="*/ 12192000 w 12192000"/>
              <a:gd name="connsiteY2" fmla="*/ 3213894 h 3551182"/>
              <a:gd name="connsiteX3" fmla="*/ 0 w 12192000"/>
              <a:gd name="connsiteY3" fmla="*/ 3211705 h 3551182"/>
              <a:gd name="connsiteX4" fmla="*/ 0 w 12192000"/>
              <a:gd name="connsiteY4" fmla="*/ 1412229 h 3551182"/>
              <a:gd name="connsiteX0" fmla="*/ 0 w 12192000"/>
              <a:gd name="connsiteY0" fmla="*/ 1412229 h 3551182"/>
              <a:gd name="connsiteX1" fmla="*/ 12192000 w 12192000"/>
              <a:gd name="connsiteY1" fmla="*/ 0 h 3551182"/>
              <a:gd name="connsiteX2" fmla="*/ 12192000 w 12192000"/>
              <a:gd name="connsiteY2" fmla="*/ 3213894 h 3551182"/>
              <a:gd name="connsiteX3" fmla="*/ 0 w 12192000"/>
              <a:gd name="connsiteY3" fmla="*/ 3211705 h 3551182"/>
              <a:gd name="connsiteX4" fmla="*/ 0 w 12192000"/>
              <a:gd name="connsiteY4" fmla="*/ 1412229 h 3551182"/>
              <a:gd name="connsiteX0" fmla="*/ 0 w 12192000"/>
              <a:gd name="connsiteY0" fmla="*/ 1412229 h 3551182"/>
              <a:gd name="connsiteX1" fmla="*/ 12192000 w 12192000"/>
              <a:gd name="connsiteY1" fmla="*/ 0 h 3551182"/>
              <a:gd name="connsiteX2" fmla="*/ 12192000 w 12192000"/>
              <a:gd name="connsiteY2" fmla="*/ 3213894 h 3551182"/>
              <a:gd name="connsiteX3" fmla="*/ 0 w 12192000"/>
              <a:gd name="connsiteY3" fmla="*/ 3211705 h 3551182"/>
              <a:gd name="connsiteX4" fmla="*/ 0 w 12192000"/>
              <a:gd name="connsiteY4" fmla="*/ 1412229 h 3551182"/>
              <a:gd name="connsiteX0" fmla="*/ 0 w 12192000"/>
              <a:gd name="connsiteY0" fmla="*/ 1412229 h 3213894"/>
              <a:gd name="connsiteX1" fmla="*/ 12192000 w 12192000"/>
              <a:gd name="connsiteY1" fmla="*/ 0 h 3213894"/>
              <a:gd name="connsiteX2" fmla="*/ 12192000 w 12192000"/>
              <a:gd name="connsiteY2" fmla="*/ 3213894 h 3213894"/>
              <a:gd name="connsiteX3" fmla="*/ 0 w 12192000"/>
              <a:gd name="connsiteY3" fmla="*/ 3211705 h 3213894"/>
              <a:gd name="connsiteX4" fmla="*/ 0 w 12192000"/>
              <a:gd name="connsiteY4" fmla="*/ 1412229 h 3213894"/>
              <a:gd name="connsiteX0" fmla="*/ 0 w 12192000"/>
              <a:gd name="connsiteY0" fmla="*/ 1972528 h 3774193"/>
              <a:gd name="connsiteX1" fmla="*/ 12192000 w 12192000"/>
              <a:gd name="connsiteY1" fmla="*/ 0 h 3774193"/>
              <a:gd name="connsiteX2" fmla="*/ 12192000 w 12192000"/>
              <a:gd name="connsiteY2" fmla="*/ 3774193 h 3774193"/>
              <a:gd name="connsiteX3" fmla="*/ 0 w 12192000"/>
              <a:gd name="connsiteY3" fmla="*/ 3772004 h 3774193"/>
              <a:gd name="connsiteX4" fmla="*/ 0 w 12192000"/>
              <a:gd name="connsiteY4" fmla="*/ 1972528 h 3774193"/>
              <a:gd name="connsiteX0" fmla="*/ 0 w 12192000"/>
              <a:gd name="connsiteY0" fmla="*/ 1817551 h 3619216"/>
              <a:gd name="connsiteX1" fmla="*/ 12192000 w 12192000"/>
              <a:gd name="connsiteY1" fmla="*/ 0 h 3619216"/>
              <a:gd name="connsiteX2" fmla="*/ 12192000 w 12192000"/>
              <a:gd name="connsiteY2" fmla="*/ 3619216 h 3619216"/>
              <a:gd name="connsiteX3" fmla="*/ 0 w 12192000"/>
              <a:gd name="connsiteY3" fmla="*/ 3617027 h 3619216"/>
              <a:gd name="connsiteX4" fmla="*/ 0 w 12192000"/>
              <a:gd name="connsiteY4" fmla="*/ 1817551 h 3619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3619216">
                <a:moveTo>
                  <a:pt x="0" y="1817551"/>
                </a:moveTo>
                <a:cubicBezTo>
                  <a:pt x="4348330" y="2409437"/>
                  <a:pt x="8446097" y="22344"/>
                  <a:pt x="12192000" y="0"/>
                </a:cubicBezTo>
                <a:lnTo>
                  <a:pt x="12192000" y="3619216"/>
                </a:lnTo>
                <a:lnTo>
                  <a:pt x="0" y="3617027"/>
                </a:lnTo>
                <a:lnTo>
                  <a:pt x="0" y="1817551"/>
                </a:lnTo>
                <a:close/>
              </a:path>
            </a:pathLst>
          </a:custGeom>
          <a:solidFill>
            <a:srgbClr val="F5F3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0" y="3251593"/>
            <a:ext cx="12192000" cy="4323609"/>
          </a:xfrm>
          <a:custGeom>
            <a:avLst/>
            <a:gdLst>
              <a:gd name="connsiteX0" fmla="*/ 0 w 12192000"/>
              <a:gd name="connsiteY0" fmla="*/ 0 h 3340100"/>
              <a:gd name="connsiteX1" fmla="*/ 12192000 w 12192000"/>
              <a:gd name="connsiteY1" fmla="*/ 0 h 3340100"/>
              <a:gd name="connsiteX2" fmla="*/ 12192000 w 12192000"/>
              <a:gd name="connsiteY2" fmla="*/ 3340100 h 3340100"/>
              <a:gd name="connsiteX3" fmla="*/ 0 w 12192000"/>
              <a:gd name="connsiteY3" fmla="*/ 3340100 h 3340100"/>
              <a:gd name="connsiteX4" fmla="*/ 0 w 12192000"/>
              <a:gd name="connsiteY4" fmla="*/ 0 h 3340100"/>
              <a:gd name="connsiteX0" fmla="*/ 0 w 12192000"/>
              <a:gd name="connsiteY0" fmla="*/ 1397000 h 3340100"/>
              <a:gd name="connsiteX1" fmla="*/ 12192000 w 12192000"/>
              <a:gd name="connsiteY1" fmla="*/ 0 h 3340100"/>
              <a:gd name="connsiteX2" fmla="*/ 12192000 w 12192000"/>
              <a:gd name="connsiteY2" fmla="*/ 3340100 h 3340100"/>
              <a:gd name="connsiteX3" fmla="*/ 0 w 12192000"/>
              <a:gd name="connsiteY3" fmla="*/ 3340100 h 3340100"/>
              <a:gd name="connsiteX4" fmla="*/ 0 w 12192000"/>
              <a:gd name="connsiteY4" fmla="*/ 1397000 h 3340100"/>
              <a:gd name="connsiteX0" fmla="*/ 0 w 12192000"/>
              <a:gd name="connsiteY0" fmla="*/ 1452930 h 3396030"/>
              <a:gd name="connsiteX1" fmla="*/ 12192000 w 12192000"/>
              <a:gd name="connsiteY1" fmla="*/ 55930 h 3396030"/>
              <a:gd name="connsiteX2" fmla="*/ 12192000 w 12192000"/>
              <a:gd name="connsiteY2" fmla="*/ 3396030 h 3396030"/>
              <a:gd name="connsiteX3" fmla="*/ 0 w 12192000"/>
              <a:gd name="connsiteY3" fmla="*/ 3396030 h 3396030"/>
              <a:gd name="connsiteX4" fmla="*/ 0 w 12192000"/>
              <a:gd name="connsiteY4" fmla="*/ 1452930 h 3396030"/>
              <a:gd name="connsiteX0" fmla="*/ 0 w 12192000"/>
              <a:gd name="connsiteY0" fmla="*/ 1425047 h 3368147"/>
              <a:gd name="connsiteX1" fmla="*/ 12192000 w 12192000"/>
              <a:gd name="connsiteY1" fmla="*/ 28047 h 3368147"/>
              <a:gd name="connsiteX2" fmla="*/ 12192000 w 12192000"/>
              <a:gd name="connsiteY2" fmla="*/ 3368147 h 3368147"/>
              <a:gd name="connsiteX3" fmla="*/ 0 w 12192000"/>
              <a:gd name="connsiteY3" fmla="*/ 3368147 h 3368147"/>
              <a:gd name="connsiteX4" fmla="*/ 0 w 12192000"/>
              <a:gd name="connsiteY4" fmla="*/ 1425047 h 3368147"/>
              <a:gd name="connsiteX0" fmla="*/ 0 w 12192000"/>
              <a:gd name="connsiteY0" fmla="*/ 1475766 h 3418866"/>
              <a:gd name="connsiteX1" fmla="*/ 12192000 w 12192000"/>
              <a:gd name="connsiteY1" fmla="*/ 78766 h 3418866"/>
              <a:gd name="connsiteX2" fmla="*/ 12192000 w 12192000"/>
              <a:gd name="connsiteY2" fmla="*/ 3418866 h 3418866"/>
              <a:gd name="connsiteX3" fmla="*/ 0 w 12192000"/>
              <a:gd name="connsiteY3" fmla="*/ 3418866 h 3418866"/>
              <a:gd name="connsiteX4" fmla="*/ 0 w 12192000"/>
              <a:gd name="connsiteY4" fmla="*/ 1475766 h 3418866"/>
              <a:gd name="connsiteX0" fmla="*/ 0 w 12192000"/>
              <a:gd name="connsiteY0" fmla="*/ 1458783 h 3401883"/>
              <a:gd name="connsiteX1" fmla="*/ 12192000 w 12192000"/>
              <a:gd name="connsiteY1" fmla="*/ 61783 h 3401883"/>
              <a:gd name="connsiteX2" fmla="*/ 12192000 w 12192000"/>
              <a:gd name="connsiteY2" fmla="*/ 3401883 h 3401883"/>
              <a:gd name="connsiteX3" fmla="*/ 0 w 12192000"/>
              <a:gd name="connsiteY3" fmla="*/ 3401883 h 3401883"/>
              <a:gd name="connsiteX4" fmla="*/ 0 w 12192000"/>
              <a:gd name="connsiteY4" fmla="*/ 1458783 h 3401883"/>
              <a:gd name="connsiteX0" fmla="*/ 0 w 12192000"/>
              <a:gd name="connsiteY0" fmla="*/ 1462673 h 3405773"/>
              <a:gd name="connsiteX1" fmla="*/ 12192000 w 12192000"/>
              <a:gd name="connsiteY1" fmla="*/ 65673 h 3405773"/>
              <a:gd name="connsiteX2" fmla="*/ 12192000 w 12192000"/>
              <a:gd name="connsiteY2" fmla="*/ 3405773 h 3405773"/>
              <a:gd name="connsiteX3" fmla="*/ 0 w 12192000"/>
              <a:gd name="connsiteY3" fmla="*/ 3405773 h 3405773"/>
              <a:gd name="connsiteX4" fmla="*/ 0 w 12192000"/>
              <a:gd name="connsiteY4" fmla="*/ 1462673 h 3405773"/>
              <a:gd name="connsiteX0" fmla="*/ 0 w 12192000"/>
              <a:gd name="connsiteY0" fmla="*/ 1478209 h 3421309"/>
              <a:gd name="connsiteX1" fmla="*/ 12192000 w 12192000"/>
              <a:gd name="connsiteY1" fmla="*/ 81209 h 3421309"/>
              <a:gd name="connsiteX2" fmla="*/ 12192000 w 12192000"/>
              <a:gd name="connsiteY2" fmla="*/ 3421309 h 3421309"/>
              <a:gd name="connsiteX3" fmla="*/ 0 w 12192000"/>
              <a:gd name="connsiteY3" fmla="*/ 3421309 h 3421309"/>
              <a:gd name="connsiteX4" fmla="*/ 0 w 12192000"/>
              <a:gd name="connsiteY4" fmla="*/ 1478209 h 3421309"/>
              <a:gd name="connsiteX0" fmla="*/ 0 w 12192000"/>
              <a:gd name="connsiteY0" fmla="*/ 1480415 h 3423515"/>
              <a:gd name="connsiteX1" fmla="*/ 12192000 w 12192000"/>
              <a:gd name="connsiteY1" fmla="*/ 83415 h 3423515"/>
              <a:gd name="connsiteX2" fmla="*/ 12192000 w 12192000"/>
              <a:gd name="connsiteY2" fmla="*/ 3423515 h 3423515"/>
              <a:gd name="connsiteX3" fmla="*/ 0 w 12192000"/>
              <a:gd name="connsiteY3" fmla="*/ 3423515 h 3423515"/>
              <a:gd name="connsiteX4" fmla="*/ 0 w 12192000"/>
              <a:gd name="connsiteY4" fmla="*/ 1480415 h 3423515"/>
              <a:gd name="connsiteX0" fmla="*/ 0 w 12192000"/>
              <a:gd name="connsiteY0" fmla="*/ 1108957 h 3432710"/>
              <a:gd name="connsiteX1" fmla="*/ 12192000 w 12192000"/>
              <a:gd name="connsiteY1" fmla="*/ 92610 h 3432710"/>
              <a:gd name="connsiteX2" fmla="*/ 12192000 w 12192000"/>
              <a:gd name="connsiteY2" fmla="*/ 3432710 h 3432710"/>
              <a:gd name="connsiteX3" fmla="*/ 0 w 12192000"/>
              <a:gd name="connsiteY3" fmla="*/ 3432710 h 3432710"/>
              <a:gd name="connsiteX4" fmla="*/ 0 w 12192000"/>
              <a:gd name="connsiteY4" fmla="*/ 1108957 h 3432710"/>
              <a:gd name="connsiteX0" fmla="*/ 0 w 12192000"/>
              <a:gd name="connsiteY0" fmla="*/ 1106442 h 3430195"/>
              <a:gd name="connsiteX1" fmla="*/ 12192000 w 12192000"/>
              <a:gd name="connsiteY1" fmla="*/ 90095 h 3430195"/>
              <a:gd name="connsiteX2" fmla="*/ 12192000 w 12192000"/>
              <a:gd name="connsiteY2" fmla="*/ 3430195 h 3430195"/>
              <a:gd name="connsiteX3" fmla="*/ 0 w 12192000"/>
              <a:gd name="connsiteY3" fmla="*/ 3430195 h 3430195"/>
              <a:gd name="connsiteX4" fmla="*/ 0 w 12192000"/>
              <a:gd name="connsiteY4" fmla="*/ 1106442 h 3430195"/>
              <a:gd name="connsiteX0" fmla="*/ 0 w 12192000"/>
              <a:gd name="connsiteY0" fmla="*/ 1110711 h 3434464"/>
              <a:gd name="connsiteX1" fmla="*/ 12192000 w 12192000"/>
              <a:gd name="connsiteY1" fmla="*/ 94364 h 3434464"/>
              <a:gd name="connsiteX2" fmla="*/ 12192000 w 12192000"/>
              <a:gd name="connsiteY2" fmla="*/ 3434464 h 3434464"/>
              <a:gd name="connsiteX3" fmla="*/ 0 w 12192000"/>
              <a:gd name="connsiteY3" fmla="*/ 3434464 h 3434464"/>
              <a:gd name="connsiteX4" fmla="*/ 0 w 12192000"/>
              <a:gd name="connsiteY4" fmla="*/ 1110711 h 3434464"/>
              <a:gd name="connsiteX0" fmla="*/ 0 w 12192000"/>
              <a:gd name="connsiteY0" fmla="*/ 1110711 h 3791259"/>
              <a:gd name="connsiteX1" fmla="*/ 12192000 w 12192000"/>
              <a:gd name="connsiteY1" fmla="*/ 94364 h 3791259"/>
              <a:gd name="connsiteX2" fmla="*/ 12192000 w 12192000"/>
              <a:gd name="connsiteY2" fmla="*/ 3434464 h 3791259"/>
              <a:gd name="connsiteX3" fmla="*/ 0 w 12192000"/>
              <a:gd name="connsiteY3" fmla="*/ 3434464 h 3791259"/>
              <a:gd name="connsiteX4" fmla="*/ 0 w 12192000"/>
              <a:gd name="connsiteY4" fmla="*/ 1110711 h 3791259"/>
              <a:gd name="connsiteX0" fmla="*/ 0 w 12192000"/>
              <a:gd name="connsiteY0" fmla="*/ 1110711 h 3566296"/>
              <a:gd name="connsiteX1" fmla="*/ 12192000 w 12192000"/>
              <a:gd name="connsiteY1" fmla="*/ 94364 h 3566296"/>
              <a:gd name="connsiteX2" fmla="*/ 12192000 w 12192000"/>
              <a:gd name="connsiteY2" fmla="*/ 3434464 h 3566296"/>
              <a:gd name="connsiteX3" fmla="*/ 0 w 12192000"/>
              <a:gd name="connsiteY3" fmla="*/ 3434464 h 3566296"/>
              <a:gd name="connsiteX4" fmla="*/ 0 w 12192000"/>
              <a:gd name="connsiteY4" fmla="*/ 1110711 h 3566296"/>
              <a:gd name="connsiteX0" fmla="*/ 0 w 12192000"/>
              <a:gd name="connsiteY0" fmla="*/ 1110711 h 3708126"/>
              <a:gd name="connsiteX1" fmla="*/ 12192000 w 12192000"/>
              <a:gd name="connsiteY1" fmla="*/ 94364 h 3708126"/>
              <a:gd name="connsiteX2" fmla="*/ 12192000 w 12192000"/>
              <a:gd name="connsiteY2" fmla="*/ 3434464 h 3708126"/>
              <a:gd name="connsiteX3" fmla="*/ 0 w 12192000"/>
              <a:gd name="connsiteY3" fmla="*/ 3434464 h 3708126"/>
              <a:gd name="connsiteX4" fmla="*/ 0 w 12192000"/>
              <a:gd name="connsiteY4" fmla="*/ 1110711 h 3708126"/>
              <a:gd name="connsiteX0" fmla="*/ 0 w 12192000"/>
              <a:gd name="connsiteY0" fmla="*/ 1110711 h 3690548"/>
              <a:gd name="connsiteX1" fmla="*/ 12192000 w 12192000"/>
              <a:gd name="connsiteY1" fmla="*/ 94364 h 3690548"/>
              <a:gd name="connsiteX2" fmla="*/ 12192000 w 12192000"/>
              <a:gd name="connsiteY2" fmla="*/ 3434464 h 3690548"/>
              <a:gd name="connsiteX3" fmla="*/ 0 w 12192000"/>
              <a:gd name="connsiteY3" fmla="*/ 3434464 h 3690548"/>
              <a:gd name="connsiteX4" fmla="*/ 0 w 12192000"/>
              <a:gd name="connsiteY4" fmla="*/ 1110711 h 3690548"/>
              <a:gd name="connsiteX0" fmla="*/ 0 w 12192000"/>
              <a:gd name="connsiteY0" fmla="*/ 1071161 h 3650998"/>
              <a:gd name="connsiteX1" fmla="*/ 12192000 w 12192000"/>
              <a:gd name="connsiteY1" fmla="*/ 54814 h 3650998"/>
              <a:gd name="connsiteX2" fmla="*/ 12192000 w 12192000"/>
              <a:gd name="connsiteY2" fmla="*/ 3394914 h 3650998"/>
              <a:gd name="connsiteX3" fmla="*/ 0 w 12192000"/>
              <a:gd name="connsiteY3" fmla="*/ 3394914 h 3650998"/>
              <a:gd name="connsiteX4" fmla="*/ 0 w 12192000"/>
              <a:gd name="connsiteY4" fmla="*/ 1071161 h 3650998"/>
              <a:gd name="connsiteX0" fmla="*/ 0 w 12192000"/>
              <a:gd name="connsiteY0" fmla="*/ 1088828 h 3668665"/>
              <a:gd name="connsiteX1" fmla="*/ 12192000 w 12192000"/>
              <a:gd name="connsiteY1" fmla="*/ 72481 h 3668665"/>
              <a:gd name="connsiteX2" fmla="*/ 12192000 w 12192000"/>
              <a:gd name="connsiteY2" fmla="*/ 3412581 h 3668665"/>
              <a:gd name="connsiteX3" fmla="*/ 0 w 12192000"/>
              <a:gd name="connsiteY3" fmla="*/ 3412581 h 3668665"/>
              <a:gd name="connsiteX4" fmla="*/ 0 w 12192000"/>
              <a:gd name="connsiteY4" fmla="*/ 1088828 h 3668665"/>
              <a:gd name="connsiteX0" fmla="*/ 0 w 12192000"/>
              <a:gd name="connsiteY0" fmla="*/ 1088828 h 3639238"/>
              <a:gd name="connsiteX1" fmla="*/ 12192000 w 12192000"/>
              <a:gd name="connsiteY1" fmla="*/ 72481 h 3639238"/>
              <a:gd name="connsiteX2" fmla="*/ 12192000 w 12192000"/>
              <a:gd name="connsiteY2" fmla="*/ 3412581 h 3639238"/>
              <a:gd name="connsiteX3" fmla="*/ 0 w 12192000"/>
              <a:gd name="connsiteY3" fmla="*/ 3412581 h 3639238"/>
              <a:gd name="connsiteX4" fmla="*/ 0 w 12192000"/>
              <a:gd name="connsiteY4" fmla="*/ 1088828 h 3639238"/>
              <a:gd name="connsiteX0" fmla="*/ 0 w 12192000"/>
              <a:gd name="connsiteY0" fmla="*/ 1020935 h 3571345"/>
              <a:gd name="connsiteX1" fmla="*/ 12192000 w 12192000"/>
              <a:gd name="connsiteY1" fmla="*/ 4588 h 3571345"/>
              <a:gd name="connsiteX2" fmla="*/ 12192000 w 12192000"/>
              <a:gd name="connsiteY2" fmla="*/ 3344688 h 3571345"/>
              <a:gd name="connsiteX3" fmla="*/ 0 w 12192000"/>
              <a:gd name="connsiteY3" fmla="*/ 3344688 h 3571345"/>
              <a:gd name="connsiteX4" fmla="*/ 0 w 12192000"/>
              <a:gd name="connsiteY4" fmla="*/ 1020935 h 3571345"/>
              <a:gd name="connsiteX0" fmla="*/ 0 w 12192000"/>
              <a:gd name="connsiteY0" fmla="*/ 1029537 h 3579947"/>
              <a:gd name="connsiteX1" fmla="*/ 12192000 w 12192000"/>
              <a:gd name="connsiteY1" fmla="*/ 13190 h 3579947"/>
              <a:gd name="connsiteX2" fmla="*/ 12192000 w 12192000"/>
              <a:gd name="connsiteY2" fmla="*/ 3353290 h 3579947"/>
              <a:gd name="connsiteX3" fmla="*/ 0 w 12192000"/>
              <a:gd name="connsiteY3" fmla="*/ 3353290 h 3579947"/>
              <a:gd name="connsiteX4" fmla="*/ 0 w 12192000"/>
              <a:gd name="connsiteY4" fmla="*/ 1029537 h 3579947"/>
              <a:gd name="connsiteX0" fmla="*/ 0 w 12192000"/>
              <a:gd name="connsiteY0" fmla="*/ 1033252 h 3583662"/>
              <a:gd name="connsiteX1" fmla="*/ 12192000 w 12192000"/>
              <a:gd name="connsiteY1" fmla="*/ 16905 h 3583662"/>
              <a:gd name="connsiteX2" fmla="*/ 12192000 w 12192000"/>
              <a:gd name="connsiteY2" fmla="*/ 3357005 h 3583662"/>
              <a:gd name="connsiteX3" fmla="*/ 0 w 12192000"/>
              <a:gd name="connsiteY3" fmla="*/ 3357005 h 3583662"/>
              <a:gd name="connsiteX4" fmla="*/ 0 w 12192000"/>
              <a:gd name="connsiteY4" fmla="*/ 1033252 h 3583662"/>
              <a:gd name="connsiteX0" fmla="*/ 0 w 12192000"/>
              <a:gd name="connsiteY0" fmla="*/ 1016348 h 3566758"/>
              <a:gd name="connsiteX1" fmla="*/ 12192000 w 12192000"/>
              <a:gd name="connsiteY1" fmla="*/ 1 h 3566758"/>
              <a:gd name="connsiteX2" fmla="*/ 12192000 w 12192000"/>
              <a:gd name="connsiteY2" fmla="*/ 3340101 h 3566758"/>
              <a:gd name="connsiteX3" fmla="*/ 0 w 12192000"/>
              <a:gd name="connsiteY3" fmla="*/ 3340101 h 3566758"/>
              <a:gd name="connsiteX4" fmla="*/ 0 w 12192000"/>
              <a:gd name="connsiteY4" fmla="*/ 1016348 h 3566758"/>
              <a:gd name="connsiteX0" fmla="*/ 0 w 12192000"/>
              <a:gd name="connsiteY0" fmla="*/ 1016348 h 3566758"/>
              <a:gd name="connsiteX1" fmla="*/ 12192000 w 12192000"/>
              <a:gd name="connsiteY1" fmla="*/ 1 h 3566758"/>
              <a:gd name="connsiteX2" fmla="*/ 12192000 w 12192000"/>
              <a:gd name="connsiteY2" fmla="*/ 3340101 h 3566758"/>
              <a:gd name="connsiteX3" fmla="*/ 0 w 12192000"/>
              <a:gd name="connsiteY3" fmla="*/ 3340101 h 3566758"/>
              <a:gd name="connsiteX4" fmla="*/ 0 w 12192000"/>
              <a:gd name="connsiteY4" fmla="*/ 1016348 h 3566758"/>
              <a:gd name="connsiteX0" fmla="*/ 0 w 12192000"/>
              <a:gd name="connsiteY0" fmla="*/ 1016348 h 3566758"/>
              <a:gd name="connsiteX1" fmla="*/ 12192000 w 12192000"/>
              <a:gd name="connsiteY1" fmla="*/ 1 h 3566758"/>
              <a:gd name="connsiteX2" fmla="*/ 12192000 w 12192000"/>
              <a:gd name="connsiteY2" fmla="*/ 3340101 h 3566758"/>
              <a:gd name="connsiteX3" fmla="*/ 0 w 12192000"/>
              <a:gd name="connsiteY3" fmla="*/ 3340101 h 3566758"/>
              <a:gd name="connsiteX4" fmla="*/ 0 w 12192000"/>
              <a:gd name="connsiteY4" fmla="*/ 1016348 h 3566758"/>
              <a:gd name="connsiteX0" fmla="*/ 0 w 12192000"/>
              <a:gd name="connsiteY0" fmla="*/ 1262437 h 3566758"/>
              <a:gd name="connsiteX1" fmla="*/ 12192000 w 12192000"/>
              <a:gd name="connsiteY1" fmla="*/ 1 h 3566758"/>
              <a:gd name="connsiteX2" fmla="*/ 12192000 w 12192000"/>
              <a:gd name="connsiteY2" fmla="*/ 3340101 h 3566758"/>
              <a:gd name="connsiteX3" fmla="*/ 0 w 12192000"/>
              <a:gd name="connsiteY3" fmla="*/ 3340101 h 3566758"/>
              <a:gd name="connsiteX4" fmla="*/ 0 w 12192000"/>
              <a:gd name="connsiteY4" fmla="*/ 1262437 h 3566758"/>
              <a:gd name="connsiteX0" fmla="*/ 0 w 12192000"/>
              <a:gd name="connsiteY0" fmla="*/ 1262437 h 3566758"/>
              <a:gd name="connsiteX1" fmla="*/ 12192000 w 12192000"/>
              <a:gd name="connsiteY1" fmla="*/ 1 h 3566758"/>
              <a:gd name="connsiteX2" fmla="*/ 12192000 w 12192000"/>
              <a:gd name="connsiteY2" fmla="*/ 3340101 h 3566758"/>
              <a:gd name="connsiteX3" fmla="*/ 0 w 12192000"/>
              <a:gd name="connsiteY3" fmla="*/ 3340101 h 3566758"/>
              <a:gd name="connsiteX4" fmla="*/ 0 w 12192000"/>
              <a:gd name="connsiteY4" fmla="*/ 1262437 h 3566758"/>
              <a:gd name="connsiteX0" fmla="*/ 0 w 12192000"/>
              <a:gd name="connsiteY0" fmla="*/ 1262437 h 3566758"/>
              <a:gd name="connsiteX1" fmla="*/ 12192000 w 12192000"/>
              <a:gd name="connsiteY1" fmla="*/ 1 h 3566758"/>
              <a:gd name="connsiteX2" fmla="*/ 12192000 w 12192000"/>
              <a:gd name="connsiteY2" fmla="*/ 3340101 h 3566758"/>
              <a:gd name="connsiteX3" fmla="*/ 0 w 12192000"/>
              <a:gd name="connsiteY3" fmla="*/ 3340101 h 3566758"/>
              <a:gd name="connsiteX4" fmla="*/ 0 w 12192000"/>
              <a:gd name="connsiteY4" fmla="*/ 1262437 h 3566758"/>
              <a:gd name="connsiteX0" fmla="*/ 0 w 12192000"/>
              <a:gd name="connsiteY0" fmla="*/ 1262437 h 3566758"/>
              <a:gd name="connsiteX1" fmla="*/ 12192000 w 12192000"/>
              <a:gd name="connsiteY1" fmla="*/ 1 h 3566758"/>
              <a:gd name="connsiteX2" fmla="*/ 12192000 w 12192000"/>
              <a:gd name="connsiteY2" fmla="*/ 3340101 h 3566758"/>
              <a:gd name="connsiteX3" fmla="*/ 0 w 12192000"/>
              <a:gd name="connsiteY3" fmla="*/ 3340101 h 3566758"/>
              <a:gd name="connsiteX4" fmla="*/ 0 w 12192000"/>
              <a:gd name="connsiteY4" fmla="*/ 1262437 h 3566758"/>
              <a:gd name="connsiteX0" fmla="*/ 0 w 12192000"/>
              <a:gd name="connsiteY0" fmla="*/ 1262437 h 3566758"/>
              <a:gd name="connsiteX1" fmla="*/ 12192000 w 12192000"/>
              <a:gd name="connsiteY1" fmla="*/ 1 h 3566758"/>
              <a:gd name="connsiteX2" fmla="*/ 12192000 w 12192000"/>
              <a:gd name="connsiteY2" fmla="*/ 3340101 h 3566758"/>
              <a:gd name="connsiteX3" fmla="*/ 0 w 12192000"/>
              <a:gd name="connsiteY3" fmla="*/ 3340101 h 3566758"/>
              <a:gd name="connsiteX4" fmla="*/ 0 w 12192000"/>
              <a:gd name="connsiteY4" fmla="*/ 1262437 h 3566758"/>
              <a:gd name="connsiteX0" fmla="*/ 0 w 12192000"/>
              <a:gd name="connsiteY0" fmla="*/ 1262437 h 3566758"/>
              <a:gd name="connsiteX1" fmla="*/ 12192000 w 12192000"/>
              <a:gd name="connsiteY1" fmla="*/ 1 h 3566758"/>
              <a:gd name="connsiteX2" fmla="*/ 12192000 w 12192000"/>
              <a:gd name="connsiteY2" fmla="*/ 3340101 h 3566758"/>
              <a:gd name="connsiteX3" fmla="*/ 0 w 12192000"/>
              <a:gd name="connsiteY3" fmla="*/ 3340101 h 3566758"/>
              <a:gd name="connsiteX4" fmla="*/ 0 w 12192000"/>
              <a:gd name="connsiteY4" fmla="*/ 1262437 h 3566758"/>
              <a:gd name="connsiteX0" fmla="*/ 0 w 12192000"/>
              <a:gd name="connsiteY0" fmla="*/ 1262437 h 3585286"/>
              <a:gd name="connsiteX1" fmla="*/ 12192000 w 12192000"/>
              <a:gd name="connsiteY1" fmla="*/ 1 h 3585286"/>
              <a:gd name="connsiteX2" fmla="*/ 12192000 w 12192000"/>
              <a:gd name="connsiteY2" fmla="*/ 3340101 h 3585286"/>
              <a:gd name="connsiteX3" fmla="*/ 0 w 12192000"/>
              <a:gd name="connsiteY3" fmla="*/ 3340101 h 3585286"/>
              <a:gd name="connsiteX4" fmla="*/ 0 w 12192000"/>
              <a:gd name="connsiteY4" fmla="*/ 1262437 h 3585286"/>
              <a:gd name="connsiteX0" fmla="*/ 0 w 12192000"/>
              <a:gd name="connsiteY0" fmla="*/ 1262437 h 3619726"/>
              <a:gd name="connsiteX1" fmla="*/ 12192000 w 12192000"/>
              <a:gd name="connsiteY1" fmla="*/ 1 h 3619726"/>
              <a:gd name="connsiteX2" fmla="*/ 12192000 w 12192000"/>
              <a:gd name="connsiteY2" fmla="*/ 3340101 h 3619726"/>
              <a:gd name="connsiteX3" fmla="*/ 0 w 12192000"/>
              <a:gd name="connsiteY3" fmla="*/ 3340101 h 3619726"/>
              <a:gd name="connsiteX4" fmla="*/ 0 w 12192000"/>
              <a:gd name="connsiteY4" fmla="*/ 1262437 h 3619726"/>
              <a:gd name="connsiteX0" fmla="*/ 0 w 12192000"/>
              <a:gd name="connsiteY0" fmla="*/ 1262437 h 3606860"/>
              <a:gd name="connsiteX1" fmla="*/ 12192000 w 12192000"/>
              <a:gd name="connsiteY1" fmla="*/ 1 h 3606860"/>
              <a:gd name="connsiteX2" fmla="*/ 12192000 w 12192000"/>
              <a:gd name="connsiteY2" fmla="*/ 3340101 h 3606860"/>
              <a:gd name="connsiteX3" fmla="*/ 0 w 12192000"/>
              <a:gd name="connsiteY3" fmla="*/ 3340101 h 3606860"/>
              <a:gd name="connsiteX4" fmla="*/ 0 w 12192000"/>
              <a:gd name="connsiteY4" fmla="*/ 1262437 h 3606860"/>
              <a:gd name="connsiteX0" fmla="*/ 0 w 12192000"/>
              <a:gd name="connsiteY0" fmla="*/ 1262437 h 3598325"/>
              <a:gd name="connsiteX1" fmla="*/ 12192000 w 12192000"/>
              <a:gd name="connsiteY1" fmla="*/ 1 h 3598325"/>
              <a:gd name="connsiteX2" fmla="*/ 12192000 w 12192000"/>
              <a:gd name="connsiteY2" fmla="*/ 3340101 h 3598325"/>
              <a:gd name="connsiteX3" fmla="*/ 0 w 12192000"/>
              <a:gd name="connsiteY3" fmla="*/ 3340101 h 3598325"/>
              <a:gd name="connsiteX4" fmla="*/ 0 w 12192000"/>
              <a:gd name="connsiteY4" fmla="*/ 1262437 h 3598325"/>
              <a:gd name="connsiteX0" fmla="*/ 0 w 12192000"/>
              <a:gd name="connsiteY0" fmla="*/ 1412230 h 3598325"/>
              <a:gd name="connsiteX1" fmla="*/ 12192000 w 12192000"/>
              <a:gd name="connsiteY1" fmla="*/ 1 h 3598325"/>
              <a:gd name="connsiteX2" fmla="*/ 12192000 w 12192000"/>
              <a:gd name="connsiteY2" fmla="*/ 3340101 h 3598325"/>
              <a:gd name="connsiteX3" fmla="*/ 0 w 12192000"/>
              <a:gd name="connsiteY3" fmla="*/ 3340101 h 3598325"/>
              <a:gd name="connsiteX4" fmla="*/ 0 w 12192000"/>
              <a:gd name="connsiteY4" fmla="*/ 1412230 h 3598325"/>
              <a:gd name="connsiteX0" fmla="*/ 0 w 12192000"/>
              <a:gd name="connsiteY0" fmla="*/ 1412230 h 3598325"/>
              <a:gd name="connsiteX1" fmla="*/ 12192000 w 12192000"/>
              <a:gd name="connsiteY1" fmla="*/ 1 h 3598325"/>
              <a:gd name="connsiteX2" fmla="*/ 12192000 w 12192000"/>
              <a:gd name="connsiteY2" fmla="*/ 3340101 h 3598325"/>
              <a:gd name="connsiteX3" fmla="*/ 0 w 12192000"/>
              <a:gd name="connsiteY3" fmla="*/ 3340101 h 3598325"/>
              <a:gd name="connsiteX4" fmla="*/ 0 w 12192000"/>
              <a:gd name="connsiteY4" fmla="*/ 1412230 h 3598325"/>
              <a:gd name="connsiteX0" fmla="*/ 0 w 12192000"/>
              <a:gd name="connsiteY0" fmla="*/ 1412230 h 3583878"/>
              <a:gd name="connsiteX1" fmla="*/ 12192000 w 12192000"/>
              <a:gd name="connsiteY1" fmla="*/ 1 h 3583878"/>
              <a:gd name="connsiteX2" fmla="*/ 12192000 w 12192000"/>
              <a:gd name="connsiteY2" fmla="*/ 3340101 h 3583878"/>
              <a:gd name="connsiteX3" fmla="*/ 0 w 12192000"/>
              <a:gd name="connsiteY3" fmla="*/ 3211706 h 3583878"/>
              <a:gd name="connsiteX4" fmla="*/ 0 w 12192000"/>
              <a:gd name="connsiteY4" fmla="*/ 1412230 h 3583878"/>
              <a:gd name="connsiteX0" fmla="*/ 0 w 12192000"/>
              <a:gd name="connsiteY0" fmla="*/ 1412230 h 3583878"/>
              <a:gd name="connsiteX1" fmla="*/ 12192000 w 12192000"/>
              <a:gd name="connsiteY1" fmla="*/ 1 h 3583878"/>
              <a:gd name="connsiteX2" fmla="*/ 12192000 w 12192000"/>
              <a:gd name="connsiteY2" fmla="*/ 3340101 h 3583878"/>
              <a:gd name="connsiteX3" fmla="*/ 0 w 12192000"/>
              <a:gd name="connsiteY3" fmla="*/ 3211706 h 3583878"/>
              <a:gd name="connsiteX4" fmla="*/ 0 w 12192000"/>
              <a:gd name="connsiteY4" fmla="*/ 1412230 h 3583878"/>
              <a:gd name="connsiteX0" fmla="*/ 0 w 12192000"/>
              <a:gd name="connsiteY0" fmla="*/ 1412229 h 3583877"/>
              <a:gd name="connsiteX1" fmla="*/ 12192000 w 12192000"/>
              <a:gd name="connsiteY1" fmla="*/ 0 h 3583877"/>
              <a:gd name="connsiteX2" fmla="*/ 12192000 w 12192000"/>
              <a:gd name="connsiteY2" fmla="*/ 3340100 h 3583877"/>
              <a:gd name="connsiteX3" fmla="*/ 0 w 12192000"/>
              <a:gd name="connsiteY3" fmla="*/ 3211705 h 3583877"/>
              <a:gd name="connsiteX4" fmla="*/ 0 w 12192000"/>
              <a:gd name="connsiteY4" fmla="*/ 1412229 h 3583877"/>
              <a:gd name="connsiteX0" fmla="*/ 0 w 12192000"/>
              <a:gd name="connsiteY0" fmla="*/ 1412229 h 3583877"/>
              <a:gd name="connsiteX1" fmla="*/ 12192000 w 12192000"/>
              <a:gd name="connsiteY1" fmla="*/ 0 h 3583877"/>
              <a:gd name="connsiteX2" fmla="*/ 12192000 w 12192000"/>
              <a:gd name="connsiteY2" fmla="*/ 3340100 h 3583877"/>
              <a:gd name="connsiteX3" fmla="*/ 0 w 12192000"/>
              <a:gd name="connsiteY3" fmla="*/ 3211705 h 3583877"/>
              <a:gd name="connsiteX4" fmla="*/ 0 w 12192000"/>
              <a:gd name="connsiteY4" fmla="*/ 1412229 h 3583877"/>
              <a:gd name="connsiteX0" fmla="*/ 0 w 12192000"/>
              <a:gd name="connsiteY0" fmla="*/ 1418829 h 3590477"/>
              <a:gd name="connsiteX1" fmla="*/ 12192000 w 12192000"/>
              <a:gd name="connsiteY1" fmla="*/ 6600 h 3590477"/>
              <a:gd name="connsiteX2" fmla="*/ 12192000 w 12192000"/>
              <a:gd name="connsiteY2" fmla="*/ 3346700 h 3590477"/>
              <a:gd name="connsiteX3" fmla="*/ 0 w 12192000"/>
              <a:gd name="connsiteY3" fmla="*/ 3218305 h 3590477"/>
              <a:gd name="connsiteX4" fmla="*/ 0 w 12192000"/>
              <a:gd name="connsiteY4" fmla="*/ 1418829 h 3590477"/>
              <a:gd name="connsiteX0" fmla="*/ 0 w 12192000"/>
              <a:gd name="connsiteY0" fmla="*/ 1418829 h 3619625"/>
              <a:gd name="connsiteX1" fmla="*/ 12192000 w 12192000"/>
              <a:gd name="connsiteY1" fmla="*/ 6600 h 3619625"/>
              <a:gd name="connsiteX2" fmla="*/ 12192000 w 12192000"/>
              <a:gd name="connsiteY2" fmla="*/ 3346700 h 3619625"/>
              <a:gd name="connsiteX3" fmla="*/ 0 w 12192000"/>
              <a:gd name="connsiteY3" fmla="*/ 3218305 h 3619625"/>
              <a:gd name="connsiteX4" fmla="*/ 0 w 12192000"/>
              <a:gd name="connsiteY4" fmla="*/ 1418829 h 3619625"/>
              <a:gd name="connsiteX0" fmla="*/ 0 w 12192000"/>
              <a:gd name="connsiteY0" fmla="*/ 1412229 h 3613025"/>
              <a:gd name="connsiteX1" fmla="*/ 12192000 w 12192000"/>
              <a:gd name="connsiteY1" fmla="*/ 0 h 3613025"/>
              <a:gd name="connsiteX2" fmla="*/ 12192000 w 12192000"/>
              <a:gd name="connsiteY2" fmla="*/ 3340100 h 3613025"/>
              <a:gd name="connsiteX3" fmla="*/ 0 w 12192000"/>
              <a:gd name="connsiteY3" fmla="*/ 3211705 h 3613025"/>
              <a:gd name="connsiteX4" fmla="*/ 0 w 12192000"/>
              <a:gd name="connsiteY4" fmla="*/ 1412229 h 3613025"/>
              <a:gd name="connsiteX0" fmla="*/ 0 w 12192000"/>
              <a:gd name="connsiteY0" fmla="*/ 1412229 h 3628008"/>
              <a:gd name="connsiteX1" fmla="*/ 12192000 w 12192000"/>
              <a:gd name="connsiteY1" fmla="*/ 0 h 3628008"/>
              <a:gd name="connsiteX2" fmla="*/ 12192000 w 12192000"/>
              <a:gd name="connsiteY2" fmla="*/ 3340100 h 3628008"/>
              <a:gd name="connsiteX3" fmla="*/ 0 w 12192000"/>
              <a:gd name="connsiteY3" fmla="*/ 3211705 h 3628008"/>
              <a:gd name="connsiteX4" fmla="*/ 0 w 12192000"/>
              <a:gd name="connsiteY4" fmla="*/ 1412229 h 3628008"/>
              <a:gd name="connsiteX0" fmla="*/ 0 w 12192000"/>
              <a:gd name="connsiteY0" fmla="*/ 1412229 h 3548203"/>
              <a:gd name="connsiteX1" fmla="*/ 12192000 w 12192000"/>
              <a:gd name="connsiteY1" fmla="*/ 0 h 3548203"/>
              <a:gd name="connsiteX2" fmla="*/ 12192000 w 12192000"/>
              <a:gd name="connsiteY2" fmla="*/ 3248314 h 3548203"/>
              <a:gd name="connsiteX3" fmla="*/ 0 w 12192000"/>
              <a:gd name="connsiteY3" fmla="*/ 3211705 h 3548203"/>
              <a:gd name="connsiteX4" fmla="*/ 0 w 12192000"/>
              <a:gd name="connsiteY4" fmla="*/ 1412229 h 3548203"/>
              <a:gd name="connsiteX0" fmla="*/ 0 w 12192000"/>
              <a:gd name="connsiteY0" fmla="*/ 1412229 h 3576575"/>
              <a:gd name="connsiteX1" fmla="*/ 12192000 w 12192000"/>
              <a:gd name="connsiteY1" fmla="*/ 0 h 3576575"/>
              <a:gd name="connsiteX2" fmla="*/ 12192000 w 12192000"/>
              <a:gd name="connsiteY2" fmla="*/ 3248314 h 3576575"/>
              <a:gd name="connsiteX3" fmla="*/ 0 w 12192000"/>
              <a:gd name="connsiteY3" fmla="*/ 3211705 h 3576575"/>
              <a:gd name="connsiteX4" fmla="*/ 0 w 12192000"/>
              <a:gd name="connsiteY4" fmla="*/ 1412229 h 3576575"/>
              <a:gd name="connsiteX0" fmla="*/ 0 w 12192000"/>
              <a:gd name="connsiteY0" fmla="*/ 1412229 h 3586084"/>
              <a:gd name="connsiteX1" fmla="*/ 12192000 w 12192000"/>
              <a:gd name="connsiteY1" fmla="*/ 0 h 3586084"/>
              <a:gd name="connsiteX2" fmla="*/ 12192000 w 12192000"/>
              <a:gd name="connsiteY2" fmla="*/ 3248314 h 3586084"/>
              <a:gd name="connsiteX3" fmla="*/ 0 w 12192000"/>
              <a:gd name="connsiteY3" fmla="*/ 3211705 h 3586084"/>
              <a:gd name="connsiteX4" fmla="*/ 0 w 12192000"/>
              <a:gd name="connsiteY4" fmla="*/ 1412229 h 3586084"/>
              <a:gd name="connsiteX0" fmla="*/ 0 w 12192000"/>
              <a:gd name="connsiteY0" fmla="*/ 1415284 h 3589139"/>
              <a:gd name="connsiteX1" fmla="*/ 12192000 w 12192000"/>
              <a:gd name="connsiteY1" fmla="*/ 3055 h 3589139"/>
              <a:gd name="connsiteX2" fmla="*/ 12192000 w 12192000"/>
              <a:gd name="connsiteY2" fmla="*/ 3251369 h 3589139"/>
              <a:gd name="connsiteX3" fmla="*/ 0 w 12192000"/>
              <a:gd name="connsiteY3" fmla="*/ 3214760 h 3589139"/>
              <a:gd name="connsiteX4" fmla="*/ 0 w 12192000"/>
              <a:gd name="connsiteY4" fmla="*/ 1415284 h 3589139"/>
              <a:gd name="connsiteX0" fmla="*/ 0 w 12192000"/>
              <a:gd name="connsiteY0" fmla="*/ 1415284 h 3559737"/>
              <a:gd name="connsiteX1" fmla="*/ 12192000 w 12192000"/>
              <a:gd name="connsiteY1" fmla="*/ 3055 h 3559737"/>
              <a:gd name="connsiteX2" fmla="*/ 12192000 w 12192000"/>
              <a:gd name="connsiteY2" fmla="*/ 3216949 h 3559737"/>
              <a:gd name="connsiteX3" fmla="*/ 0 w 12192000"/>
              <a:gd name="connsiteY3" fmla="*/ 3214760 h 3559737"/>
              <a:gd name="connsiteX4" fmla="*/ 0 w 12192000"/>
              <a:gd name="connsiteY4" fmla="*/ 1415284 h 3559737"/>
              <a:gd name="connsiteX0" fmla="*/ 0 w 12192000"/>
              <a:gd name="connsiteY0" fmla="*/ 1412553 h 3557006"/>
              <a:gd name="connsiteX1" fmla="*/ 12192000 w 12192000"/>
              <a:gd name="connsiteY1" fmla="*/ 324 h 3557006"/>
              <a:gd name="connsiteX2" fmla="*/ 12192000 w 12192000"/>
              <a:gd name="connsiteY2" fmla="*/ 3214218 h 3557006"/>
              <a:gd name="connsiteX3" fmla="*/ 0 w 12192000"/>
              <a:gd name="connsiteY3" fmla="*/ 3212029 h 3557006"/>
              <a:gd name="connsiteX4" fmla="*/ 0 w 12192000"/>
              <a:gd name="connsiteY4" fmla="*/ 1412553 h 3557006"/>
              <a:gd name="connsiteX0" fmla="*/ 0 w 12192000"/>
              <a:gd name="connsiteY0" fmla="*/ 1412553 h 3559817"/>
              <a:gd name="connsiteX1" fmla="*/ 12192000 w 12192000"/>
              <a:gd name="connsiteY1" fmla="*/ 324 h 3559817"/>
              <a:gd name="connsiteX2" fmla="*/ 12192000 w 12192000"/>
              <a:gd name="connsiteY2" fmla="*/ 3214218 h 3559817"/>
              <a:gd name="connsiteX3" fmla="*/ 0 w 12192000"/>
              <a:gd name="connsiteY3" fmla="*/ 3212029 h 3559817"/>
              <a:gd name="connsiteX4" fmla="*/ 0 w 12192000"/>
              <a:gd name="connsiteY4" fmla="*/ 1412553 h 3559817"/>
              <a:gd name="connsiteX0" fmla="*/ 0 w 12192000"/>
              <a:gd name="connsiteY0" fmla="*/ 1412553 h 3559817"/>
              <a:gd name="connsiteX1" fmla="*/ 12192000 w 12192000"/>
              <a:gd name="connsiteY1" fmla="*/ 324 h 3559817"/>
              <a:gd name="connsiteX2" fmla="*/ 12192000 w 12192000"/>
              <a:gd name="connsiteY2" fmla="*/ 3214218 h 3559817"/>
              <a:gd name="connsiteX3" fmla="*/ 0 w 12192000"/>
              <a:gd name="connsiteY3" fmla="*/ 3212029 h 3559817"/>
              <a:gd name="connsiteX4" fmla="*/ 0 w 12192000"/>
              <a:gd name="connsiteY4" fmla="*/ 1412553 h 3559817"/>
              <a:gd name="connsiteX0" fmla="*/ 0 w 12192000"/>
              <a:gd name="connsiteY0" fmla="*/ 1412553 h 3551506"/>
              <a:gd name="connsiteX1" fmla="*/ 12192000 w 12192000"/>
              <a:gd name="connsiteY1" fmla="*/ 324 h 3551506"/>
              <a:gd name="connsiteX2" fmla="*/ 12192000 w 12192000"/>
              <a:gd name="connsiteY2" fmla="*/ 3214218 h 3551506"/>
              <a:gd name="connsiteX3" fmla="*/ 0 w 12192000"/>
              <a:gd name="connsiteY3" fmla="*/ 3212029 h 3551506"/>
              <a:gd name="connsiteX4" fmla="*/ 0 w 12192000"/>
              <a:gd name="connsiteY4" fmla="*/ 1412553 h 3551506"/>
              <a:gd name="connsiteX0" fmla="*/ 0 w 12192000"/>
              <a:gd name="connsiteY0" fmla="*/ 1412229 h 3551182"/>
              <a:gd name="connsiteX1" fmla="*/ 12192000 w 12192000"/>
              <a:gd name="connsiteY1" fmla="*/ 0 h 3551182"/>
              <a:gd name="connsiteX2" fmla="*/ 12192000 w 12192000"/>
              <a:gd name="connsiteY2" fmla="*/ 3213894 h 3551182"/>
              <a:gd name="connsiteX3" fmla="*/ 0 w 12192000"/>
              <a:gd name="connsiteY3" fmla="*/ 3211705 h 3551182"/>
              <a:gd name="connsiteX4" fmla="*/ 0 w 12192000"/>
              <a:gd name="connsiteY4" fmla="*/ 1412229 h 3551182"/>
              <a:gd name="connsiteX0" fmla="*/ 0 w 12192000"/>
              <a:gd name="connsiteY0" fmla="*/ 1412229 h 3551182"/>
              <a:gd name="connsiteX1" fmla="*/ 12192000 w 12192000"/>
              <a:gd name="connsiteY1" fmla="*/ 0 h 3551182"/>
              <a:gd name="connsiteX2" fmla="*/ 12192000 w 12192000"/>
              <a:gd name="connsiteY2" fmla="*/ 3213894 h 3551182"/>
              <a:gd name="connsiteX3" fmla="*/ 0 w 12192000"/>
              <a:gd name="connsiteY3" fmla="*/ 3211705 h 3551182"/>
              <a:gd name="connsiteX4" fmla="*/ 0 w 12192000"/>
              <a:gd name="connsiteY4" fmla="*/ 1412229 h 3551182"/>
              <a:gd name="connsiteX0" fmla="*/ 0 w 12192000"/>
              <a:gd name="connsiteY0" fmla="*/ 1412229 h 3551182"/>
              <a:gd name="connsiteX1" fmla="*/ 12192000 w 12192000"/>
              <a:gd name="connsiteY1" fmla="*/ 0 h 3551182"/>
              <a:gd name="connsiteX2" fmla="*/ 12192000 w 12192000"/>
              <a:gd name="connsiteY2" fmla="*/ 3213894 h 3551182"/>
              <a:gd name="connsiteX3" fmla="*/ 0 w 12192000"/>
              <a:gd name="connsiteY3" fmla="*/ 3211705 h 3551182"/>
              <a:gd name="connsiteX4" fmla="*/ 0 w 12192000"/>
              <a:gd name="connsiteY4" fmla="*/ 1412229 h 3551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3551182">
                <a:moveTo>
                  <a:pt x="0" y="1412229"/>
                </a:moveTo>
                <a:cubicBezTo>
                  <a:pt x="4348330" y="2004115"/>
                  <a:pt x="8446097" y="22344"/>
                  <a:pt x="12192000" y="0"/>
                </a:cubicBezTo>
                <a:lnTo>
                  <a:pt x="12192000" y="3213894"/>
                </a:lnTo>
                <a:cubicBezTo>
                  <a:pt x="9537700" y="4258249"/>
                  <a:pt x="3962400" y="2475205"/>
                  <a:pt x="0" y="3211705"/>
                </a:cubicBezTo>
                <a:lnTo>
                  <a:pt x="0" y="1412229"/>
                </a:lnTo>
                <a:close/>
              </a:path>
            </a:pathLst>
          </a:custGeom>
          <a:blipFill dpi="0" rotWithShape="1">
            <a:blip r:embed="rId2"/>
            <a:srcRect/>
            <a:tile tx="635000" ty="641350" sx="100000" sy="100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-62992000" y="-27940000"/>
            <a:ext cx="2032000" cy="203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-62992000" y="32105600"/>
            <a:ext cx="2032000" cy="203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 userDrawn="1"/>
        </p:nvSpPr>
        <p:spPr>
          <a:xfrm>
            <a:off x="66446400" y="32105600"/>
            <a:ext cx="2032000" cy="203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 userDrawn="1"/>
        </p:nvSpPr>
        <p:spPr>
          <a:xfrm>
            <a:off x="66446400" y="-27940000"/>
            <a:ext cx="2032000" cy="203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91225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等腰三角形 13"/>
          <p:cNvSpPr/>
          <p:nvPr userDrawn="1"/>
        </p:nvSpPr>
        <p:spPr>
          <a:xfrm>
            <a:off x="6512011" y="3574143"/>
            <a:ext cx="5259075" cy="3510086"/>
          </a:xfrm>
          <a:prstGeom prst="triangle">
            <a:avLst>
              <a:gd name="adj" fmla="val 76004"/>
            </a:avLst>
          </a:prstGeom>
          <a:gradFill>
            <a:gsLst>
              <a:gs pos="0">
                <a:schemeClr val="bg1">
                  <a:alpha val="40000"/>
                </a:schemeClr>
              </a:gs>
              <a:gs pos="50000">
                <a:srgbClr val="F9F9F9">
                  <a:alpha val="34000"/>
                </a:srgbClr>
              </a:gs>
              <a:gs pos="100000">
                <a:schemeClr val="bg1">
                  <a:lumMod val="95000"/>
                  <a:alpha val="0"/>
                </a:schemeClr>
              </a:gs>
            </a:gsLst>
            <a:lin ang="5400000" scaled="1"/>
          </a:gradFill>
          <a:ln>
            <a:gradFill>
              <a:gsLst>
                <a:gs pos="0">
                  <a:schemeClr val="bg1">
                    <a:lumMod val="85000"/>
                  </a:schemeClr>
                </a:gs>
                <a:gs pos="100000">
                  <a:schemeClr val="bg1">
                    <a:lumMod val="95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等腰三角形 14"/>
          <p:cNvSpPr/>
          <p:nvPr userDrawn="1"/>
        </p:nvSpPr>
        <p:spPr>
          <a:xfrm>
            <a:off x="10656276" y="2227384"/>
            <a:ext cx="1101969" cy="2399881"/>
          </a:xfrm>
          <a:prstGeom prst="triangle">
            <a:avLst>
              <a:gd name="adj" fmla="val 50256"/>
            </a:avLst>
          </a:prstGeom>
          <a:gradFill>
            <a:gsLst>
              <a:gs pos="0">
                <a:schemeClr val="bg1">
                  <a:lumMod val="75000"/>
                  <a:alpha val="30000"/>
                </a:schemeClr>
              </a:gs>
              <a:gs pos="85000">
                <a:schemeClr val="bg1">
                  <a:lumMod val="75000"/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等腰三角形 7"/>
          <p:cNvSpPr/>
          <p:nvPr userDrawn="1"/>
        </p:nvSpPr>
        <p:spPr>
          <a:xfrm>
            <a:off x="-275771" y="1055914"/>
            <a:ext cx="5834742" cy="4746172"/>
          </a:xfrm>
          <a:custGeom>
            <a:avLst/>
            <a:gdLst>
              <a:gd name="connsiteX0" fmla="*/ 0 w 1888019"/>
              <a:gd name="connsiteY0" fmla="*/ 1324429 h 1324429"/>
              <a:gd name="connsiteX1" fmla="*/ 1379443 w 1888019"/>
              <a:gd name="connsiteY1" fmla="*/ 0 h 1324429"/>
              <a:gd name="connsiteX2" fmla="*/ 1888019 w 1888019"/>
              <a:gd name="connsiteY2" fmla="*/ 1324429 h 1324429"/>
              <a:gd name="connsiteX3" fmla="*/ 0 w 1888019"/>
              <a:gd name="connsiteY3" fmla="*/ 1324429 h 1324429"/>
              <a:gd name="connsiteX0" fmla="*/ 550957 w 2438976"/>
              <a:gd name="connsiteY0" fmla="*/ 1353458 h 1353458"/>
              <a:gd name="connsiteX1" fmla="*/ 0 w 2438976"/>
              <a:gd name="connsiteY1" fmla="*/ 0 h 1353458"/>
              <a:gd name="connsiteX2" fmla="*/ 2438976 w 2438976"/>
              <a:gd name="connsiteY2" fmla="*/ 1353458 h 1353458"/>
              <a:gd name="connsiteX3" fmla="*/ 550957 w 2438976"/>
              <a:gd name="connsiteY3" fmla="*/ 1353458 h 1353458"/>
              <a:gd name="connsiteX0" fmla="*/ 443618 w 2331637"/>
              <a:gd name="connsiteY0" fmla="*/ 1362134 h 1362134"/>
              <a:gd name="connsiteX1" fmla="*/ 0 w 2331637"/>
              <a:gd name="connsiteY1" fmla="*/ 0 h 1362134"/>
              <a:gd name="connsiteX2" fmla="*/ 2331637 w 2331637"/>
              <a:gd name="connsiteY2" fmla="*/ 1362134 h 1362134"/>
              <a:gd name="connsiteX3" fmla="*/ 443618 w 2331637"/>
              <a:gd name="connsiteY3" fmla="*/ 1362134 h 1362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31637" h="1362134">
                <a:moveTo>
                  <a:pt x="443618" y="1362134"/>
                </a:moveTo>
                <a:lnTo>
                  <a:pt x="0" y="0"/>
                </a:lnTo>
                <a:lnTo>
                  <a:pt x="2331637" y="1362134"/>
                </a:lnTo>
                <a:lnTo>
                  <a:pt x="443618" y="1362134"/>
                </a:ln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50000">
                <a:schemeClr val="bg1">
                  <a:lumMod val="95000"/>
                  <a:alpha val="8000"/>
                </a:schemeClr>
              </a:gs>
              <a:gs pos="100000">
                <a:schemeClr val="bg1">
                  <a:lumMod val="95000"/>
                  <a:alpha val="10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等腰三角形 16"/>
          <p:cNvSpPr/>
          <p:nvPr userDrawn="1"/>
        </p:nvSpPr>
        <p:spPr>
          <a:xfrm>
            <a:off x="602342" y="2598893"/>
            <a:ext cx="4078515" cy="4056743"/>
          </a:xfrm>
          <a:prstGeom prst="triangle">
            <a:avLst>
              <a:gd name="adj" fmla="val 55979"/>
            </a:avLst>
          </a:prstGeom>
          <a:gradFill>
            <a:gsLst>
              <a:gs pos="50000">
                <a:schemeClr val="bg1">
                  <a:lumMod val="95000"/>
                  <a:alpha val="15000"/>
                </a:schemeClr>
              </a:gs>
              <a:gs pos="0">
                <a:schemeClr val="bg1">
                  <a:lumMod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等腰三角形 17"/>
          <p:cNvSpPr/>
          <p:nvPr userDrawn="1"/>
        </p:nvSpPr>
        <p:spPr>
          <a:xfrm rot="325233">
            <a:off x="-1315973" y="3798196"/>
            <a:ext cx="3423441" cy="3689168"/>
          </a:xfrm>
          <a:prstGeom prst="triangle">
            <a:avLst>
              <a:gd name="adj" fmla="val 62704"/>
            </a:avLst>
          </a:prstGeom>
          <a:gradFill>
            <a:gsLst>
              <a:gs pos="51000">
                <a:schemeClr val="bg1">
                  <a:lumMod val="95000"/>
                  <a:alpha val="30000"/>
                </a:schemeClr>
              </a:gs>
              <a:gs pos="0">
                <a:schemeClr val="bg1">
                  <a:lumMod val="95000"/>
                  <a:alpha val="38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 userDrawn="1"/>
        </p:nvSpPr>
        <p:spPr>
          <a:xfrm>
            <a:off x="0" y="2476500"/>
            <a:ext cx="12192000" cy="4381500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50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 userDrawn="1"/>
        </p:nvSpPr>
        <p:spPr>
          <a:xfrm flipH="1" flipV="1">
            <a:off x="0" y="-57150"/>
            <a:ext cx="12192000" cy="4229100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6"/>
          <p:cNvSpPr/>
          <p:nvPr userDrawn="1"/>
        </p:nvSpPr>
        <p:spPr>
          <a:xfrm>
            <a:off x="-6350" y="-3473057"/>
            <a:ext cx="12192000" cy="4323609"/>
          </a:xfrm>
          <a:custGeom>
            <a:avLst/>
            <a:gdLst>
              <a:gd name="connsiteX0" fmla="*/ 0 w 12192000"/>
              <a:gd name="connsiteY0" fmla="*/ 0 h 3340100"/>
              <a:gd name="connsiteX1" fmla="*/ 12192000 w 12192000"/>
              <a:gd name="connsiteY1" fmla="*/ 0 h 3340100"/>
              <a:gd name="connsiteX2" fmla="*/ 12192000 w 12192000"/>
              <a:gd name="connsiteY2" fmla="*/ 3340100 h 3340100"/>
              <a:gd name="connsiteX3" fmla="*/ 0 w 12192000"/>
              <a:gd name="connsiteY3" fmla="*/ 3340100 h 3340100"/>
              <a:gd name="connsiteX4" fmla="*/ 0 w 12192000"/>
              <a:gd name="connsiteY4" fmla="*/ 0 h 3340100"/>
              <a:gd name="connsiteX0" fmla="*/ 0 w 12192000"/>
              <a:gd name="connsiteY0" fmla="*/ 1397000 h 3340100"/>
              <a:gd name="connsiteX1" fmla="*/ 12192000 w 12192000"/>
              <a:gd name="connsiteY1" fmla="*/ 0 h 3340100"/>
              <a:gd name="connsiteX2" fmla="*/ 12192000 w 12192000"/>
              <a:gd name="connsiteY2" fmla="*/ 3340100 h 3340100"/>
              <a:gd name="connsiteX3" fmla="*/ 0 w 12192000"/>
              <a:gd name="connsiteY3" fmla="*/ 3340100 h 3340100"/>
              <a:gd name="connsiteX4" fmla="*/ 0 w 12192000"/>
              <a:gd name="connsiteY4" fmla="*/ 1397000 h 3340100"/>
              <a:gd name="connsiteX0" fmla="*/ 0 w 12192000"/>
              <a:gd name="connsiteY0" fmla="*/ 1452930 h 3396030"/>
              <a:gd name="connsiteX1" fmla="*/ 12192000 w 12192000"/>
              <a:gd name="connsiteY1" fmla="*/ 55930 h 3396030"/>
              <a:gd name="connsiteX2" fmla="*/ 12192000 w 12192000"/>
              <a:gd name="connsiteY2" fmla="*/ 3396030 h 3396030"/>
              <a:gd name="connsiteX3" fmla="*/ 0 w 12192000"/>
              <a:gd name="connsiteY3" fmla="*/ 3396030 h 3396030"/>
              <a:gd name="connsiteX4" fmla="*/ 0 w 12192000"/>
              <a:gd name="connsiteY4" fmla="*/ 1452930 h 3396030"/>
              <a:gd name="connsiteX0" fmla="*/ 0 w 12192000"/>
              <a:gd name="connsiteY0" fmla="*/ 1425047 h 3368147"/>
              <a:gd name="connsiteX1" fmla="*/ 12192000 w 12192000"/>
              <a:gd name="connsiteY1" fmla="*/ 28047 h 3368147"/>
              <a:gd name="connsiteX2" fmla="*/ 12192000 w 12192000"/>
              <a:gd name="connsiteY2" fmla="*/ 3368147 h 3368147"/>
              <a:gd name="connsiteX3" fmla="*/ 0 w 12192000"/>
              <a:gd name="connsiteY3" fmla="*/ 3368147 h 3368147"/>
              <a:gd name="connsiteX4" fmla="*/ 0 w 12192000"/>
              <a:gd name="connsiteY4" fmla="*/ 1425047 h 3368147"/>
              <a:gd name="connsiteX0" fmla="*/ 0 w 12192000"/>
              <a:gd name="connsiteY0" fmla="*/ 1475766 h 3418866"/>
              <a:gd name="connsiteX1" fmla="*/ 12192000 w 12192000"/>
              <a:gd name="connsiteY1" fmla="*/ 78766 h 3418866"/>
              <a:gd name="connsiteX2" fmla="*/ 12192000 w 12192000"/>
              <a:gd name="connsiteY2" fmla="*/ 3418866 h 3418866"/>
              <a:gd name="connsiteX3" fmla="*/ 0 w 12192000"/>
              <a:gd name="connsiteY3" fmla="*/ 3418866 h 3418866"/>
              <a:gd name="connsiteX4" fmla="*/ 0 w 12192000"/>
              <a:gd name="connsiteY4" fmla="*/ 1475766 h 3418866"/>
              <a:gd name="connsiteX0" fmla="*/ 0 w 12192000"/>
              <a:gd name="connsiteY0" fmla="*/ 1458783 h 3401883"/>
              <a:gd name="connsiteX1" fmla="*/ 12192000 w 12192000"/>
              <a:gd name="connsiteY1" fmla="*/ 61783 h 3401883"/>
              <a:gd name="connsiteX2" fmla="*/ 12192000 w 12192000"/>
              <a:gd name="connsiteY2" fmla="*/ 3401883 h 3401883"/>
              <a:gd name="connsiteX3" fmla="*/ 0 w 12192000"/>
              <a:gd name="connsiteY3" fmla="*/ 3401883 h 3401883"/>
              <a:gd name="connsiteX4" fmla="*/ 0 w 12192000"/>
              <a:gd name="connsiteY4" fmla="*/ 1458783 h 3401883"/>
              <a:gd name="connsiteX0" fmla="*/ 0 w 12192000"/>
              <a:gd name="connsiteY0" fmla="*/ 1462673 h 3405773"/>
              <a:gd name="connsiteX1" fmla="*/ 12192000 w 12192000"/>
              <a:gd name="connsiteY1" fmla="*/ 65673 h 3405773"/>
              <a:gd name="connsiteX2" fmla="*/ 12192000 w 12192000"/>
              <a:gd name="connsiteY2" fmla="*/ 3405773 h 3405773"/>
              <a:gd name="connsiteX3" fmla="*/ 0 w 12192000"/>
              <a:gd name="connsiteY3" fmla="*/ 3405773 h 3405773"/>
              <a:gd name="connsiteX4" fmla="*/ 0 w 12192000"/>
              <a:gd name="connsiteY4" fmla="*/ 1462673 h 3405773"/>
              <a:gd name="connsiteX0" fmla="*/ 0 w 12192000"/>
              <a:gd name="connsiteY0" fmla="*/ 1478209 h 3421309"/>
              <a:gd name="connsiteX1" fmla="*/ 12192000 w 12192000"/>
              <a:gd name="connsiteY1" fmla="*/ 81209 h 3421309"/>
              <a:gd name="connsiteX2" fmla="*/ 12192000 w 12192000"/>
              <a:gd name="connsiteY2" fmla="*/ 3421309 h 3421309"/>
              <a:gd name="connsiteX3" fmla="*/ 0 w 12192000"/>
              <a:gd name="connsiteY3" fmla="*/ 3421309 h 3421309"/>
              <a:gd name="connsiteX4" fmla="*/ 0 w 12192000"/>
              <a:gd name="connsiteY4" fmla="*/ 1478209 h 3421309"/>
              <a:gd name="connsiteX0" fmla="*/ 0 w 12192000"/>
              <a:gd name="connsiteY0" fmla="*/ 1480415 h 3423515"/>
              <a:gd name="connsiteX1" fmla="*/ 12192000 w 12192000"/>
              <a:gd name="connsiteY1" fmla="*/ 83415 h 3423515"/>
              <a:gd name="connsiteX2" fmla="*/ 12192000 w 12192000"/>
              <a:gd name="connsiteY2" fmla="*/ 3423515 h 3423515"/>
              <a:gd name="connsiteX3" fmla="*/ 0 w 12192000"/>
              <a:gd name="connsiteY3" fmla="*/ 3423515 h 3423515"/>
              <a:gd name="connsiteX4" fmla="*/ 0 w 12192000"/>
              <a:gd name="connsiteY4" fmla="*/ 1480415 h 3423515"/>
              <a:gd name="connsiteX0" fmla="*/ 0 w 12192000"/>
              <a:gd name="connsiteY0" fmla="*/ 1108957 h 3432710"/>
              <a:gd name="connsiteX1" fmla="*/ 12192000 w 12192000"/>
              <a:gd name="connsiteY1" fmla="*/ 92610 h 3432710"/>
              <a:gd name="connsiteX2" fmla="*/ 12192000 w 12192000"/>
              <a:gd name="connsiteY2" fmla="*/ 3432710 h 3432710"/>
              <a:gd name="connsiteX3" fmla="*/ 0 w 12192000"/>
              <a:gd name="connsiteY3" fmla="*/ 3432710 h 3432710"/>
              <a:gd name="connsiteX4" fmla="*/ 0 w 12192000"/>
              <a:gd name="connsiteY4" fmla="*/ 1108957 h 3432710"/>
              <a:gd name="connsiteX0" fmla="*/ 0 w 12192000"/>
              <a:gd name="connsiteY0" fmla="*/ 1106442 h 3430195"/>
              <a:gd name="connsiteX1" fmla="*/ 12192000 w 12192000"/>
              <a:gd name="connsiteY1" fmla="*/ 90095 h 3430195"/>
              <a:gd name="connsiteX2" fmla="*/ 12192000 w 12192000"/>
              <a:gd name="connsiteY2" fmla="*/ 3430195 h 3430195"/>
              <a:gd name="connsiteX3" fmla="*/ 0 w 12192000"/>
              <a:gd name="connsiteY3" fmla="*/ 3430195 h 3430195"/>
              <a:gd name="connsiteX4" fmla="*/ 0 w 12192000"/>
              <a:gd name="connsiteY4" fmla="*/ 1106442 h 3430195"/>
              <a:gd name="connsiteX0" fmla="*/ 0 w 12192000"/>
              <a:gd name="connsiteY0" fmla="*/ 1110711 h 3434464"/>
              <a:gd name="connsiteX1" fmla="*/ 12192000 w 12192000"/>
              <a:gd name="connsiteY1" fmla="*/ 94364 h 3434464"/>
              <a:gd name="connsiteX2" fmla="*/ 12192000 w 12192000"/>
              <a:gd name="connsiteY2" fmla="*/ 3434464 h 3434464"/>
              <a:gd name="connsiteX3" fmla="*/ 0 w 12192000"/>
              <a:gd name="connsiteY3" fmla="*/ 3434464 h 3434464"/>
              <a:gd name="connsiteX4" fmla="*/ 0 w 12192000"/>
              <a:gd name="connsiteY4" fmla="*/ 1110711 h 3434464"/>
              <a:gd name="connsiteX0" fmla="*/ 0 w 12192000"/>
              <a:gd name="connsiteY0" fmla="*/ 1110711 h 3791259"/>
              <a:gd name="connsiteX1" fmla="*/ 12192000 w 12192000"/>
              <a:gd name="connsiteY1" fmla="*/ 94364 h 3791259"/>
              <a:gd name="connsiteX2" fmla="*/ 12192000 w 12192000"/>
              <a:gd name="connsiteY2" fmla="*/ 3434464 h 3791259"/>
              <a:gd name="connsiteX3" fmla="*/ 0 w 12192000"/>
              <a:gd name="connsiteY3" fmla="*/ 3434464 h 3791259"/>
              <a:gd name="connsiteX4" fmla="*/ 0 w 12192000"/>
              <a:gd name="connsiteY4" fmla="*/ 1110711 h 3791259"/>
              <a:gd name="connsiteX0" fmla="*/ 0 w 12192000"/>
              <a:gd name="connsiteY0" fmla="*/ 1110711 h 3566296"/>
              <a:gd name="connsiteX1" fmla="*/ 12192000 w 12192000"/>
              <a:gd name="connsiteY1" fmla="*/ 94364 h 3566296"/>
              <a:gd name="connsiteX2" fmla="*/ 12192000 w 12192000"/>
              <a:gd name="connsiteY2" fmla="*/ 3434464 h 3566296"/>
              <a:gd name="connsiteX3" fmla="*/ 0 w 12192000"/>
              <a:gd name="connsiteY3" fmla="*/ 3434464 h 3566296"/>
              <a:gd name="connsiteX4" fmla="*/ 0 w 12192000"/>
              <a:gd name="connsiteY4" fmla="*/ 1110711 h 3566296"/>
              <a:gd name="connsiteX0" fmla="*/ 0 w 12192000"/>
              <a:gd name="connsiteY0" fmla="*/ 1110711 h 3708126"/>
              <a:gd name="connsiteX1" fmla="*/ 12192000 w 12192000"/>
              <a:gd name="connsiteY1" fmla="*/ 94364 h 3708126"/>
              <a:gd name="connsiteX2" fmla="*/ 12192000 w 12192000"/>
              <a:gd name="connsiteY2" fmla="*/ 3434464 h 3708126"/>
              <a:gd name="connsiteX3" fmla="*/ 0 w 12192000"/>
              <a:gd name="connsiteY3" fmla="*/ 3434464 h 3708126"/>
              <a:gd name="connsiteX4" fmla="*/ 0 w 12192000"/>
              <a:gd name="connsiteY4" fmla="*/ 1110711 h 3708126"/>
              <a:gd name="connsiteX0" fmla="*/ 0 w 12192000"/>
              <a:gd name="connsiteY0" fmla="*/ 1110711 h 3690548"/>
              <a:gd name="connsiteX1" fmla="*/ 12192000 w 12192000"/>
              <a:gd name="connsiteY1" fmla="*/ 94364 h 3690548"/>
              <a:gd name="connsiteX2" fmla="*/ 12192000 w 12192000"/>
              <a:gd name="connsiteY2" fmla="*/ 3434464 h 3690548"/>
              <a:gd name="connsiteX3" fmla="*/ 0 w 12192000"/>
              <a:gd name="connsiteY3" fmla="*/ 3434464 h 3690548"/>
              <a:gd name="connsiteX4" fmla="*/ 0 w 12192000"/>
              <a:gd name="connsiteY4" fmla="*/ 1110711 h 3690548"/>
              <a:gd name="connsiteX0" fmla="*/ 0 w 12192000"/>
              <a:gd name="connsiteY0" fmla="*/ 1071161 h 3650998"/>
              <a:gd name="connsiteX1" fmla="*/ 12192000 w 12192000"/>
              <a:gd name="connsiteY1" fmla="*/ 54814 h 3650998"/>
              <a:gd name="connsiteX2" fmla="*/ 12192000 w 12192000"/>
              <a:gd name="connsiteY2" fmla="*/ 3394914 h 3650998"/>
              <a:gd name="connsiteX3" fmla="*/ 0 w 12192000"/>
              <a:gd name="connsiteY3" fmla="*/ 3394914 h 3650998"/>
              <a:gd name="connsiteX4" fmla="*/ 0 w 12192000"/>
              <a:gd name="connsiteY4" fmla="*/ 1071161 h 3650998"/>
              <a:gd name="connsiteX0" fmla="*/ 0 w 12192000"/>
              <a:gd name="connsiteY0" fmla="*/ 1088828 h 3668665"/>
              <a:gd name="connsiteX1" fmla="*/ 12192000 w 12192000"/>
              <a:gd name="connsiteY1" fmla="*/ 72481 h 3668665"/>
              <a:gd name="connsiteX2" fmla="*/ 12192000 w 12192000"/>
              <a:gd name="connsiteY2" fmla="*/ 3412581 h 3668665"/>
              <a:gd name="connsiteX3" fmla="*/ 0 w 12192000"/>
              <a:gd name="connsiteY3" fmla="*/ 3412581 h 3668665"/>
              <a:gd name="connsiteX4" fmla="*/ 0 w 12192000"/>
              <a:gd name="connsiteY4" fmla="*/ 1088828 h 3668665"/>
              <a:gd name="connsiteX0" fmla="*/ 0 w 12192000"/>
              <a:gd name="connsiteY0" fmla="*/ 1088828 h 3639238"/>
              <a:gd name="connsiteX1" fmla="*/ 12192000 w 12192000"/>
              <a:gd name="connsiteY1" fmla="*/ 72481 h 3639238"/>
              <a:gd name="connsiteX2" fmla="*/ 12192000 w 12192000"/>
              <a:gd name="connsiteY2" fmla="*/ 3412581 h 3639238"/>
              <a:gd name="connsiteX3" fmla="*/ 0 w 12192000"/>
              <a:gd name="connsiteY3" fmla="*/ 3412581 h 3639238"/>
              <a:gd name="connsiteX4" fmla="*/ 0 w 12192000"/>
              <a:gd name="connsiteY4" fmla="*/ 1088828 h 3639238"/>
              <a:gd name="connsiteX0" fmla="*/ 0 w 12192000"/>
              <a:gd name="connsiteY0" fmla="*/ 1020935 h 3571345"/>
              <a:gd name="connsiteX1" fmla="*/ 12192000 w 12192000"/>
              <a:gd name="connsiteY1" fmla="*/ 4588 h 3571345"/>
              <a:gd name="connsiteX2" fmla="*/ 12192000 w 12192000"/>
              <a:gd name="connsiteY2" fmla="*/ 3344688 h 3571345"/>
              <a:gd name="connsiteX3" fmla="*/ 0 w 12192000"/>
              <a:gd name="connsiteY3" fmla="*/ 3344688 h 3571345"/>
              <a:gd name="connsiteX4" fmla="*/ 0 w 12192000"/>
              <a:gd name="connsiteY4" fmla="*/ 1020935 h 3571345"/>
              <a:gd name="connsiteX0" fmla="*/ 0 w 12192000"/>
              <a:gd name="connsiteY0" fmla="*/ 1029537 h 3579947"/>
              <a:gd name="connsiteX1" fmla="*/ 12192000 w 12192000"/>
              <a:gd name="connsiteY1" fmla="*/ 13190 h 3579947"/>
              <a:gd name="connsiteX2" fmla="*/ 12192000 w 12192000"/>
              <a:gd name="connsiteY2" fmla="*/ 3353290 h 3579947"/>
              <a:gd name="connsiteX3" fmla="*/ 0 w 12192000"/>
              <a:gd name="connsiteY3" fmla="*/ 3353290 h 3579947"/>
              <a:gd name="connsiteX4" fmla="*/ 0 w 12192000"/>
              <a:gd name="connsiteY4" fmla="*/ 1029537 h 3579947"/>
              <a:gd name="connsiteX0" fmla="*/ 0 w 12192000"/>
              <a:gd name="connsiteY0" fmla="*/ 1033252 h 3583662"/>
              <a:gd name="connsiteX1" fmla="*/ 12192000 w 12192000"/>
              <a:gd name="connsiteY1" fmla="*/ 16905 h 3583662"/>
              <a:gd name="connsiteX2" fmla="*/ 12192000 w 12192000"/>
              <a:gd name="connsiteY2" fmla="*/ 3357005 h 3583662"/>
              <a:gd name="connsiteX3" fmla="*/ 0 w 12192000"/>
              <a:gd name="connsiteY3" fmla="*/ 3357005 h 3583662"/>
              <a:gd name="connsiteX4" fmla="*/ 0 w 12192000"/>
              <a:gd name="connsiteY4" fmla="*/ 1033252 h 3583662"/>
              <a:gd name="connsiteX0" fmla="*/ 0 w 12192000"/>
              <a:gd name="connsiteY0" fmla="*/ 1016348 h 3566758"/>
              <a:gd name="connsiteX1" fmla="*/ 12192000 w 12192000"/>
              <a:gd name="connsiteY1" fmla="*/ 1 h 3566758"/>
              <a:gd name="connsiteX2" fmla="*/ 12192000 w 12192000"/>
              <a:gd name="connsiteY2" fmla="*/ 3340101 h 3566758"/>
              <a:gd name="connsiteX3" fmla="*/ 0 w 12192000"/>
              <a:gd name="connsiteY3" fmla="*/ 3340101 h 3566758"/>
              <a:gd name="connsiteX4" fmla="*/ 0 w 12192000"/>
              <a:gd name="connsiteY4" fmla="*/ 1016348 h 3566758"/>
              <a:gd name="connsiteX0" fmla="*/ 0 w 12192000"/>
              <a:gd name="connsiteY0" fmla="*/ 1016348 h 3566758"/>
              <a:gd name="connsiteX1" fmla="*/ 12192000 w 12192000"/>
              <a:gd name="connsiteY1" fmla="*/ 1 h 3566758"/>
              <a:gd name="connsiteX2" fmla="*/ 12192000 w 12192000"/>
              <a:gd name="connsiteY2" fmla="*/ 3340101 h 3566758"/>
              <a:gd name="connsiteX3" fmla="*/ 0 w 12192000"/>
              <a:gd name="connsiteY3" fmla="*/ 3340101 h 3566758"/>
              <a:gd name="connsiteX4" fmla="*/ 0 w 12192000"/>
              <a:gd name="connsiteY4" fmla="*/ 1016348 h 3566758"/>
              <a:gd name="connsiteX0" fmla="*/ 0 w 12192000"/>
              <a:gd name="connsiteY0" fmla="*/ 1016348 h 3566758"/>
              <a:gd name="connsiteX1" fmla="*/ 12192000 w 12192000"/>
              <a:gd name="connsiteY1" fmla="*/ 1 h 3566758"/>
              <a:gd name="connsiteX2" fmla="*/ 12192000 w 12192000"/>
              <a:gd name="connsiteY2" fmla="*/ 3340101 h 3566758"/>
              <a:gd name="connsiteX3" fmla="*/ 0 w 12192000"/>
              <a:gd name="connsiteY3" fmla="*/ 3340101 h 3566758"/>
              <a:gd name="connsiteX4" fmla="*/ 0 w 12192000"/>
              <a:gd name="connsiteY4" fmla="*/ 1016348 h 3566758"/>
              <a:gd name="connsiteX0" fmla="*/ 0 w 12192000"/>
              <a:gd name="connsiteY0" fmla="*/ 1262437 h 3566758"/>
              <a:gd name="connsiteX1" fmla="*/ 12192000 w 12192000"/>
              <a:gd name="connsiteY1" fmla="*/ 1 h 3566758"/>
              <a:gd name="connsiteX2" fmla="*/ 12192000 w 12192000"/>
              <a:gd name="connsiteY2" fmla="*/ 3340101 h 3566758"/>
              <a:gd name="connsiteX3" fmla="*/ 0 w 12192000"/>
              <a:gd name="connsiteY3" fmla="*/ 3340101 h 3566758"/>
              <a:gd name="connsiteX4" fmla="*/ 0 w 12192000"/>
              <a:gd name="connsiteY4" fmla="*/ 1262437 h 3566758"/>
              <a:gd name="connsiteX0" fmla="*/ 0 w 12192000"/>
              <a:gd name="connsiteY0" fmla="*/ 1262437 h 3566758"/>
              <a:gd name="connsiteX1" fmla="*/ 12192000 w 12192000"/>
              <a:gd name="connsiteY1" fmla="*/ 1 h 3566758"/>
              <a:gd name="connsiteX2" fmla="*/ 12192000 w 12192000"/>
              <a:gd name="connsiteY2" fmla="*/ 3340101 h 3566758"/>
              <a:gd name="connsiteX3" fmla="*/ 0 w 12192000"/>
              <a:gd name="connsiteY3" fmla="*/ 3340101 h 3566758"/>
              <a:gd name="connsiteX4" fmla="*/ 0 w 12192000"/>
              <a:gd name="connsiteY4" fmla="*/ 1262437 h 3566758"/>
              <a:gd name="connsiteX0" fmla="*/ 0 w 12192000"/>
              <a:gd name="connsiteY0" fmla="*/ 1262437 h 3566758"/>
              <a:gd name="connsiteX1" fmla="*/ 12192000 w 12192000"/>
              <a:gd name="connsiteY1" fmla="*/ 1 h 3566758"/>
              <a:gd name="connsiteX2" fmla="*/ 12192000 w 12192000"/>
              <a:gd name="connsiteY2" fmla="*/ 3340101 h 3566758"/>
              <a:gd name="connsiteX3" fmla="*/ 0 w 12192000"/>
              <a:gd name="connsiteY3" fmla="*/ 3340101 h 3566758"/>
              <a:gd name="connsiteX4" fmla="*/ 0 w 12192000"/>
              <a:gd name="connsiteY4" fmla="*/ 1262437 h 3566758"/>
              <a:gd name="connsiteX0" fmla="*/ 0 w 12192000"/>
              <a:gd name="connsiteY0" fmla="*/ 1262437 h 3566758"/>
              <a:gd name="connsiteX1" fmla="*/ 12192000 w 12192000"/>
              <a:gd name="connsiteY1" fmla="*/ 1 h 3566758"/>
              <a:gd name="connsiteX2" fmla="*/ 12192000 w 12192000"/>
              <a:gd name="connsiteY2" fmla="*/ 3340101 h 3566758"/>
              <a:gd name="connsiteX3" fmla="*/ 0 w 12192000"/>
              <a:gd name="connsiteY3" fmla="*/ 3340101 h 3566758"/>
              <a:gd name="connsiteX4" fmla="*/ 0 w 12192000"/>
              <a:gd name="connsiteY4" fmla="*/ 1262437 h 3566758"/>
              <a:gd name="connsiteX0" fmla="*/ 0 w 12192000"/>
              <a:gd name="connsiteY0" fmla="*/ 1262437 h 3566758"/>
              <a:gd name="connsiteX1" fmla="*/ 12192000 w 12192000"/>
              <a:gd name="connsiteY1" fmla="*/ 1 h 3566758"/>
              <a:gd name="connsiteX2" fmla="*/ 12192000 w 12192000"/>
              <a:gd name="connsiteY2" fmla="*/ 3340101 h 3566758"/>
              <a:gd name="connsiteX3" fmla="*/ 0 w 12192000"/>
              <a:gd name="connsiteY3" fmla="*/ 3340101 h 3566758"/>
              <a:gd name="connsiteX4" fmla="*/ 0 w 12192000"/>
              <a:gd name="connsiteY4" fmla="*/ 1262437 h 3566758"/>
              <a:gd name="connsiteX0" fmla="*/ 0 w 12192000"/>
              <a:gd name="connsiteY0" fmla="*/ 1262437 h 3566758"/>
              <a:gd name="connsiteX1" fmla="*/ 12192000 w 12192000"/>
              <a:gd name="connsiteY1" fmla="*/ 1 h 3566758"/>
              <a:gd name="connsiteX2" fmla="*/ 12192000 w 12192000"/>
              <a:gd name="connsiteY2" fmla="*/ 3340101 h 3566758"/>
              <a:gd name="connsiteX3" fmla="*/ 0 w 12192000"/>
              <a:gd name="connsiteY3" fmla="*/ 3340101 h 3566758"/>
              <a:gd name="connsiteX4" fmla="*/ 0 w 12192000"/>
              <a:gd name="connsiteY4" fmla="*/ 1262437 h 3566758"/>
              <a:gd name="connsiteX0" fmla="*/ 0 w 12192000"/>
              <a:gd name="connsiteY0" fmla="*/ 1262437 h 3585286"/>
              <a:gd name="connsiteX1" fmla="*/ 12192000 w 12192000"/>
              <a:gd name="connsiteY1" fmla="*/ 1 h 3585286"/>
              <a:gd name="connsiteX2" fmla="*/ 12192000 w 12192000"/>
              <a:gd name="connsiteY2" fmla="*/ 3340101 h 3585286"/>
              <a:gd name="connsiteX3" fmla="*/ 0 w 12192000"/>
              <a:gd name="connsiteY3" fmla="*/ 3340101 h 3585286"/>
              <a:gd name="connsiteX4" fmla="*/ 0 w 12192000"/>
              <a:gd name="connsiteY4" fmla="*/ 1262437 h 3585286"/>
              <a:gd name="connsiteX0" fmla="*/ 0 w 12192000"/>
              <a:gd name="connsiteY0" fmla="*/ 1262437 h 3619726"/>
              <a:gd name="connsiteX1" fmla="*/ 12192000 w 12192000"/>
              <a:gd name="connsiteY1" fmla="*/ 1 h 3619726"/>
              <a:gd name="connsiteX2" fmla="*/ 12192000 w 12192000"/>
              <a:gd name="connsiteY2" fmla="*/ 3340101 h 3619726"/>
              <a:gd name="connsiteX3" fmla="*/ 0 w 12192000"/>
              <a:gd name="connsiteY3" fmla="*/ 3340101 h 3619726"/>
              <a:gd name="connsiteX4" fmla="*/ 0 w 12192000"/>
              <a:gd name="connsiteY4" fmla="*/ 1262437 h 3619726"/>
              <a:gd name="connsiteX0" fmla="*/ 0 w 12192000"/>
              <a:gd name="connsiteY0" fmla="*/ 1262437 h 3606860"/>
              <a:gd name="connsiteX1" fmla="*/ 12192000 w 12192000"/>
              <a:gd name="connsiteY1" fmla="*/ 1 h 3606860"/>
              <a:gd name="connsiteX2" fmla="*/ 12192000 w 12192000"/>
              <a:gd name="connsiteY2" fmla="*/ 3340101 h 3606860"/>
              <a:gd name="connsiteX3" fmla="*/ 0 w 12192000"/>
              <a:gd name="connsiteY3" fmla="*/ 3340101 h 3606860"/>
              <a:gd name="connsiteX4" fmla="*/ 0 w 12192000"/>
              <a:gd name="connsiteY4" fmla="*/ 1262437 h 3606860"/>
              <a:gd name="connsiteX0" fmla="*/ 0 w 12192000"/>
              <a:gd name="connsiteY0" fmla="*/ 1262437 h 3598325"/>
              <a:gd name="connsiteX1" fmla="*/ 12192000 w 12192000"/>
              <a:gd name="connsiteY1" fmla="*/ 1 h 3598325"/>
              <a:gd name="connsiteX2" fmla="*/ 12192000 w 12192000"/>
              <a:gd name="connsiteY2" fmla="*/ 3340101 h 3598325"/>
              <a:gd name="connsiteX3" fmla="*/ 0 w 12192000"/>
              <a:gd name="connsiteY3" fmla="*/ 3340101 h 3598325"/>
              <a:gd name="connsiteX4" fmla="*/ 0 w 12192000"/>
              <a:gd name="connsiteY4" fmla="*/ 1262437 h 3598325"/>
              <a:gd name="connsiteX0" fmla="*/ 0 w 12192000"/>
              <a:gd name="connsiteY0" fmla="*/ 1412230 h 3598325"/>
              <a:gd name="connsiteX1" fmla="*/ 12192000 w 12192000"/>
              <a:gd name="connsiteY1" fmla="*/ 1 h 3598325"/>
              <a:gd name="connsiteX2" fmla="*/ 12192000 w 12192000"/>
              <a:gd name="connsiteY2" fmla="*/ 3340101 h 3598325"/>
              <a:gd name="connsiteX3" fmla="*/ 0 w 12192000"/>
              <a:gd name="connsiteY3" fmla="*/ 3340101 h 3598325"/>
              <a:gd name="connsiteX4" fmla="*/ 0 w 12192000"/>
              <a:gd name="connsiteY4" fmla="*/ 1412230 h 3598325"/>
              <a:gd name="connsiteX0" fmla="*/ 0 w 12192000"/>
              <a:gd name="connsiteY0" fmla="*/ 1412230 h 3598325"/>
              <a:gd name="connsiteX1" fmla="*/ 12192000 w 12192000"/>
              <a:gd name="connsiteY1" fmla="*/ 1 h 3598325"/>
              <a:gd name="connsiteX2" fmla="*/ 12192000 w 12192000"/>
              <a:gd name="connsiteY2" fmla="*/ 3340101 h 3598325"/>
              <a:gd name="connsiteX3" fmla="*/ 0 w 12192000"/>
              <a:gd name="connsiteY3" fmla="*/ 3340101 h 3598325"/>
              <a:gd name="connsiteX4" fmla="*/ 0 w 12192000"/>
              <a:gd name="connsiteY4" fmla="*/ 1412230 h 3598325"/>
              <a:gd name="connsiteX0" fmla="*/ 0 w 12192000"/>
              <a:gd name="connsiteY0" fmla="*/ 1412230 h 3583878"/>
              <a:gd name="connsiteX1" fmla="*/ 12192000 w 12192000"/>
              <a:gd name="connsiteY1" fmla="*/ 1 h 3583878"/>
              <a:gd name="connsiteX2" fmla="*/ 12192000 w 12192000"/>
              <a:gd name="connsiteY2" fmla="*/ 3340101 h 3583878"/>
              <a:gd name="connsiteX3" fmla="*/ 0 w 12192000"/>
              <a:gd name="connsiteY3" fmla="*/ 3211706 h 3583878"/>
              <a:gd name="connsiteX4" fmla="*/ 0 w 12192000"/>
              <a:gd name="connsiteY4" fmla="*/ 1412230 h 3583878"/>
              <a:gd name="connsiteX0" fmla="*/ 0 w 12192000"/>
              <a:gd name="connsiteY0" fmla="*/ 1412230 h 3583878"/>
              <a:gd name="connsiteX1" fmla="*/ 12192000 w 12192000"/>
              <a:gd name="connsiteY1" fmla="*/ 1 h 3583878"/>
              <a:gd name="connsiteX2" fmla="*/ 12192000 w 12192000"/>
              <a:gd name="connsiteY2" fmla="*/ 3340101 h 3583878"/>
              <a:gd name="connsiteX3" fmla="*/ 0 w 12192000"/>
              <a:gd name="connsiteY3" fmla="*/ 3211706 h 3583878"/>
              <a:gd name="connsiteX4" fmla="*/ 0 w 12192000"/>
              <a:gd name="connsiteY4" fmla="*/ 1412230 h 3583878"/>
              <a:gd name="connsiteX0" fmla="*/ 0 w 12192000"/>
              <a:gd name="connsiteY0" fmla="*/ 1412229 h 3583877"/>
              <a:gd name="connsiteX1" fmla="*/ 12192000 w 12192000"/>
              <a:gd name="connsiteY1" fmla="*/ 0 h 3583877"/>
              <a:gd name="connsiteX2" fmla="*/ 12192000 w 12192000"/>
              <a:gd name="connsiteY2" fmla="*/ 3340100 h 3583877"/>
              <a:gd name="connsiteX3" fmla="*/ 0 w 12192000"/>
              <a:gd name="connsiteY3" fmla="*/ 3211705 h 3583877"/>
              <a:gd name="connsiteX4" fmla="*/ 0 w 12192000"/>
              <a:gd name="connsiteY4" fmla="*/ 1412229 h 3583877"/>
              <a:gd name="connsiteX0" fmla="*/ 0 w 12192000"/>
              <a:gd name="connsiteY0" fmla="*/ 1412229 h 3583877"/>
              <a:gd name="connsiteX1" fmla="*/ 12192000 w 12192000"/>
              <a:gd name="connsiteY1" fmla="*/ 0 h 3583877"/>
              <a:gd name="connsiteX2" fmla="*/ 12192000 w 12192000"/>
              <a:gd name="connsiteY2" fmla="*/ 3340100 h 3583877"/>
              <a:gd name="connsiteX3" fmla="*/ 0 w 12192000"/>
              <a:gd name="connsiteY3" fmla="*/ 3211705 h 3583877"/>
              <a:gd name="connsiteX4" fmla="*/ 0 w 12192000"/>
              <a:gd name="connsiteY4" fmla="*/ 1412229 h 3583877"/>
              <a:gd name="connsiteX0" fmla="*/ 0 w 12192000"/>
              <a:gd name="connsiteY0" fmla="*/ 1418829 h 3590477"/>
              <a:gd name="connsiteX1" fmla="*/ 12192000 w 12192000"/>
              <a:gd name="connsiteY1" fmla="*/ 6600 h 3590477"/>
              <a:gd name="connsiteX2" fmla="*/ 12192000 w 12192000"/>
              <a:gd name="connsiteY2" fmla="*/ 3346700 h 3590477"/>
              <a:gd name="connsiteX3" fmla="*/ 0 w 12192000"/>
              <a:gd name="connsiteY3" fmla="*/ 3218305 h 3590477"/>
              <a:gd name="connsiteX4" fmla="*/ 0 w 12192000"/>
              <a:gd name="connsiteY4" fmla="*/ 1418829 h 3590477"/>
              <a:gd name="connsiteX0" fmla="*/ 0 w 12192000"/>
              <a:gd name="connsiteY0" fmla="*/ 1418829 h 3619625"/>
              <a:gd name="connsiteX1" fmla="*/ 12192000 w 12192000"/>
              <a:gd name="connsiteY1" fmla="*/ 6600 h 3619625"/>
              <a:gd name="connsiteX2" fmla="*/ 12192000 w 12192000"/>
              <a:gd name="connsiteY2" fmla="*/ 3346700 h 3619625"/>
              <a:gd name="connsiteX3" fmla="*/ 0 w 12192000"/>
              <a:gd name="connsiteY3" fmla="*/ 3218305 h 3619625"/>
              <a:gd name="connsiteX4" fmla="*/ 0 w 12192000"/>
              <a:gd name="connsiteY4" fmla="*/ 1418829 h 3619625"/>
              <a:gd name="connsiteX0" fmla="*/ 0 w 12192000"/>
              <a:gd name="connsiteY0" fmla="*/ 1412229 h 3613025"/>
              <a:gd name="connsiteX1" fmla="*/ 12192000 w 12192000"/>
              <a:gd name="connsiteY1" fmla="*/ 0 h 3613025"/>
              <a:gd name="connsiteX2" fmla="*/ 12192000 w 12192000"/>
              <a:gd name="connsiteY2" fmla="*/ 3340100 h 3613025"/>
              <a:gd name="connsiteX3" fmla="*/ 0 w 12192000"/>
              <a:gd name="connsiteY3" fmla="*/ 3211705 h 3613025"/>
              <a:gd name="connsiteX4" fmla="*/ 0 w 12192000"/>
              <a:gd name="connsiteY4" fmla="*/ 1412229 h 3613025"/>
              <a:gd name="connsiteX0" fmla="*/ 0 w 12192000"/>
              <a:gd name="connsiteY0" fmla="*/ 1412229 h 3628008"/>
              <a:gd name="connsiteX1" fmla="*/ 12192000 w 12192000"/>
              <a:gd name="connsiteY1" fmla="*/ 0 h 3628008"/>
              <a:gd name="connsiteX2" fmla="*/ 12192000 w 12192000"/>
              <a:gd name="connsiteY2" fmla="*/ 3340100 h 3628008"/>
              <a:gd name="connsiteX3" fmla="*/ 0 w 12192000"/>
              <a:gd name="connsiteY3" fmla="*/ 3211705 h 3628008"/>
              <a:gd name="connsiteX4" fmla="*/ 0 w 12192000"/>
              <a:gd name="connsiteY4" fmla="*/ 1412229 h 3628008"/>
              <a:gd name="connsiteX0" fmla="*/ 0 w 12192000"/>
              <a:gd name="connsiteY0" fmla="*/ 1412229 h 3548203"/>
              <a:gd name="connsiteX1" fmla="*/ 12192000 w 12192000"/>
              <a:gd name="connsiteY1" fmla="*/ 0 h 3548203"/>
              <a:gd name="connsiteX2" fmla="*/ 12192000 w 12192000"/>
              <a:gd name="connsiteY2" fmla="*/ 3248314 h 3548203"/>
              <a:gd name="connsiteX3" fmla="*/ 0 w 12192000"/>
              <a:gd name="connsiteY3" fmla="*/ 3211705 h 3548203"/>
              <a:gd name="connsiteX4" fmla="*/ 0 w 12192000"/>
              <a:gd name="connsiteY4" fmla="*/ 1412229 h 3548203"/>
              <a:gd name="connsiteX0" fmla="*/ 0 w 12192000"/>
              <a:gd name="connsiteY0" fmla="*/ 1412229 h 3576575"/>
              <a:gd name="connsiteX1" fmla="*/ 12192000 w 12192000"/>
              <a:gd name="connsiteY1" fmla="*/ 0 h 3576575"/>
              <a:gd name="connsiteX2" fmla="*/ 12192000 w 12192000"/>
              <a:gd name="connsiteY2" fmla="*/ 3248314 h 3576575"/>
              <a:gd name="connsiteX3" fmla="*/ 0 w 12192000"/>
              <a:gd name="connsiteY3" fmla="*/ 3211705 h 3576575"/>
              <a:gd name="connsiteX4" fmla="*/ 0 w 12192000"/>
              <a:gd name="connsiteY4" fmla="*/ 1412229 h 3576575"/>
              <a:gd name="connsiteX0" fmla="*/ 0 w 12192000"/>
              <a:gd name="connsiteY0" fmla="*/ 1412229 h 3586084"/>
              <a:gd name="connsiteX1" fmla="*/ 12192000 w 12192000"/>
              <a:gd name="connsiteY1" fmla="*/ 0 h 3586084"/>
              <a:gd name="connsiteX2" fmla="*/ 12192000 w 12192000"/>
              <a:gd name="connsiteY2" fmla="*/ 3248314 h 3586084"/>
              <a:gd name="connsiteX3" fmla="*/ 0 w 12192000"/>
              <a:gd name="connsiteY3" fmla="*/ 3211705 h 3586084"/>
              <a:gd name="connsiteX4" fmla="*/ 0 w 12192000"/>
              <a:gd name="connsiteY4" fmla="*/ 1412229 h 3586084"/>
              <a:gd name="connsiteX0" fmla="*/ 0 w 12192000"/>
              <a:gd name="connsiteY0" fmla="*/ 1415284 h 3589139"/>
              <a:gd name="connsiteX1" fmla="*/ 12192000 w 12192000"/>
              <a:gd name="connsiteY1" fmla="*/ 3055 h 3589139"/>
              <a:gd name="connsiteX2" fmla="*/ 12192000 w 12192000"/>
              <a:gd name="connsiteY2" fmla="*/ 3251369 h 3589139"/>
              <a:gd name="connsiteX3" fmla="*/ 0 w 12192000"/>
              <a:gd name="connsiteY3" fmla="*/ 3214760 h 3589139"/>
              <a:gd name="connsiteX4" fmla="*/ 0 w 12192000"/>
              <a:gd name="connsiteY4" fmla="*/ 1415284 h 3589139"/>
              <a:gd name="connsiteX0" fmla="*/ 0 w 12192000"/>
              <a:gd name="connsiteY0" fmla="*/ 1415284 h 3559737"/>
              <a:gd name="connsiteX1" fmla="*/ 12192000 w 12192000"/>
              <a:gd name="connsiteY1" fmla="*/ 3055 h 3559737"/>
              <a:gd name="connsiteX2" fmla="*/ 12192000 w 12192000"/>
              <a:gd name="connsiteY2" fmla="*/ 3216949 h 3559737"/>
              <a:gd name="connsiteX3" fmla="*/ 0 w 12192000"/>
              <a:gd name="connsiteY3" fmla="*/ 3214760 h 3559737"/>
              <a:gd name="connsiteX4" fmla="*/ 0 w 12192000"/>
              <a:gd name="connsiteY4" fmla="*/ 1415284 h 3559737"/>
              <a:gd name="connsiteX0" fmla="*/ 0 w 12192000"/>
              <a:gd name="connsiteY0" fmla="*/ 1412553 h 3557006"/>
              <a:gd name="connsiteX1" fmla="*/ 12192000 w 12192000"/>
              <a:gd name="connsiteY1" fmla="*/ 324 h 3557006"/>
              <a:gd name="connsiteX2" fmla="*/ 12192000 w 12192000"/>
              <a:gd name="connsiteY2" fmla="*/ 3214218 h 3557006"/>
              <a:gd name="connsiteX3" fmla="*/ 0 w 12192000"/>
              <a:gd name="connsiteY3" fmla="*/ 3212029 h 3557006"/>
              <a:gd name="connsiteX4" fmla="*/ 0 w 12192000"/>
              <a:gd name="connsiteY4" fmla="*/ 1412553 h 3557006"/>
              <a:gd name="connsiteX0" fmla="*/ 0 w 12192000"/>
              <a:gd name="connsiteY0" fmla="*/ 1412553 h 3559817"/>
              <a:gd name="connsiteX1" fmla="*/ 12192000 w 12192000"/>
              <a:gd name="connsiteY1" fmla="*/ 324 h 3559817"/>
              <a:gd name="connsiteX2" fmla="*/ 12192000 w 12192000"/>
              <a:gd name="connsiteY2" fmla="*/ 3214218 h 3559817"/>
              <a:gd name="connsiteX3" fmla="*/ 0 w 12192000"/>
              <a:gd name="connsiteY3" fmla="*/ 3212029 h 3559817"/>
              <a:gd name="connsiteX4" fmla="*/ 0 w 12192000"/>
              <a:gd name="connsiteY4" fmla="*/ 1412553 h 3559817"/>
              <a:gd name="connsiteX0" fmla="*/ 0 w 12192000"/>
              <a:gd name="connsiteY0" fmla="*/ 1412553 h 3559817"/>
              <a:gd name="connsiteX1" fmla="*/ 12192000 w 12192000"/>
              <a:gd name="connsiteY1" fmla="*/ 324 h 3559817"/>
              <a:gd name="connsiteX2" fmla="*/ 12192000 w 12192000"/>
              <a:gd name="connsiteY2" fmla="*/ 3214218 h 3559817"/>
              <a:gd name="connsiteX3" fmla="*/ 0 w 12192000"/>
              <a:gd name="connsiteY3" fmla="*/ 3212029 h 3559817"/>
              <a:gd name="connsiteX4" fmla="*/ 0 w 12192000"/>
              <a:gd name="connsiteY4" fmla="*/ 1412553 h 3559817"/>
              <a:gd name="connsiteX0" fmla="*/ 0 w 12192000"/>
              <a:gd name="connsiteY0" fmla="*/ 1412553 h 3551506"/>
              <a:gd name="connsiteX1" fmla="*/ 12192000 w 12192000"/>
              <a:gd name="connsiteY1" fmla="*/ 324 h 3551506"/>
              <a:gd name="connsiteX2" fmla="*/ 12192000 w 12192000"/>
              <a:gd name="connsiteY2" fmla="*/ 3214218 h 3551506"/>
              <a:gd name="connsiteX3" fmla="*/ 0 w 12192000"/>
              <a:gd name="connsiteY3" fmla="*/ 3212029 h 3551506"/>
              <a:gd name="connsiteX4" fmla="*/ 0 w 12192000"/>
              <a:gd name="connsiteY4" fmla="*/ 1412553 h 3551506"/>
              <a:gd name="connsiteX0" fmla="*/ 0 w 12192000"/>
              <a:gd name="connsiteY0" fmla="*/ 1412229 h 3551182"/>
              <a:gd name="connsiteX1" fmla="*/ 12192000 w 12192000"/>
              <a:gd name="connsiteY1" fmla="*/ 0 h 3551182"/>
              <a:gd name="connsiteX2" fmla="*/ 12192000 w 12192000"/>
              <a:gd name="connsiteY2" fmla="*/ 3213894 h 3551182"/>
              <a:gd name="connsiteX3" fmla="*/ 0 w 12192000"/>
              <a:gd name="connsiteY3" fmla="*/ 3211705 h 3551182"/>
              <a:gd name="connsiteX4" fmla="*/ 0 w 12192000"/>
              <a:gd name="connsiteY4" fmla="*/ 1412229 h 3551182"/>
              <a:gd name="connsiteX0" fmla="*/ 0 w 12192000"/>
              <a:gd name="connsiteY0" fmla="*/ 1412229 h 3551182"/>
              <a:gd name="connsiteX1" fmla="*/ 12192000 w 12192000"/>
              <a:gd name="connsiteY1" fmla="*/ 0 h 3551182"/>
              <a:gd name="connsiteX2" fmla="*/ 12192000 w 12192000"/>
              <a:gd name="connsiteY2" fmla="*/ 3213894 h 3551182"/>
              <a:gd name="connsiteX3" fmla="*/ 0 w 12192000"/>
              <a:gd name="connsiteY3" fmla="*/ 3211705 h 3551182"/>
              <a:gd name="connsiteX4" fmla="*/ 0 w 12192000"/>
              <a:gd name="connsiteY4" fmla="*/ 1412229 h 3551182"/>
              <a:gd name="connsiteX0" fmla="*/ 0 w 12192000"/>
              <a:gd name="connsiteY0" fmla="*/ 1412229 h 3551182"/>
              <a:gd name="connsiteX1" fmla="*/ 12192000 w 12192000"/>
              <a:gd name="connsiteY1" fmla="*/ 0 h 3551182"/>
              <a:gd name="connsiteX2" fmla="*/ 12192000 w 12192000"/>
              <a:gd name="connsiteY2" fmla="*/ 3213894 h 3551182"/>
              <a:gd name="connsiteX3" fmla="*/ 0 w 12192000"/>
              <a:gd name="connsiteY3" fmla="*/ 3211705 h 3551182"/>
              <a:gd name="connsiteX4" fmla="*/ 0 w 12192000"/>
              <a:gd name="connsiteY4" fmla="*/ 1412229 h 3551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3551182">
                <a:moveTo>
                  <a:pt x="0" y="1412229"/>
                </a:moveTo>
                <a:cubicBezTo>
                  <a:pt x="4348330" y="2004115"/>
                  <a:pt x="8446097" y="22344"/>
                  <a:pt x="12192000" y="0"/>
                </a:cubicBezTo>
                <a:lnTo>
                  <a:pt x="12192000" y="3213894"/>
                </a:lnTo>
                <a:cubicBezTo>
                  <a:pt x="9537700" y="4258249"/>
                  <a:pt x="3962400" y="2475205"/>
                  <a:pt x="0" y="3211705"/>
                </a:cubicBezTo>
                <a:lnTo>
                  <a:pt x="0" y="1412229"/>
                </a:lnTo>
                <a:close/>
              </a:path>
            </a:pathLst>
          </a:custGeom>
          <a:blipFill dpi="0" rotWithShape="1">
            <a:blip r:embed="rId3"/>
            <a:srcRect/>
            <a:tile tx="635000" ty="641350" sx="100000" sy="100000" flip="none" algn="ctr"/>
          </a:blipFill>
          <a:ln w="222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75769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165893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6B1FD-49A5-45ED-AEC7-E8F732788836}" type="datetimeFigureOut">
              <a:rPr lang="zh-CN" altLang="en-US" smtClean="0"/>
              <a:t>2020/5/22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65913-EF24-4225-8A28-7DE87625D1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24964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6B1FD-49A5-45ED-AEC7-E8F732788836}" type="datetimeFigureOut">
              <a:rPr lang="zh-CN" altLang="en-US" smtClean="0"/>
              <a:t>2020/5/22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65913-EF24-4225-8A28-7DE87625D1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51014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6B1FD-49A5-45ED-AEC7-E8F732788836}" type="datetimeFigureOut">
              <a:rPr lang="zh-CN" altLang="en-US" smtClean="0"/>
              <a:t>2020/5/22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65913-EF24-4225-8A28-7DE87625D1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24880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6B1FD-49A5-45ED-AEC7-E8F732788836}" type="datetimeFigureOut">
              <a:rPr lang="zh-CN" altLang="en-US" smtClean="0"/>
              <a:t>2020/5/22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65913-EF24-4225-8A28-7DE87625D1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86582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86B1FD-49A5-45ED-AEC7-E8F732788836}" type="datetimeFigureOut">
              <a:rPr lang="zh-CN" altLang="en-US" smtClean="0"/>
              <a:t>2020/5/22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165913-EF24-4225-8A28-7DE87625D1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38072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2.png"/><Relationship Id="rId5" Type="http://schemas.microsoft.com/office/2007/relationships/hdphoto" Target="../media/hdphoto2.wdp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8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5444643" y="2498687"/>
            <a:ext cx="1302714" cy="1264238"/>
            <a:chOff x="5444644" y="2498687"/>
            <a:chExt cx="1302714" cy="1264238"/>
          </a:xfrm>
        </p:grpSpPr>
        <p:sp>
          <p:nvSpPr>
            <p:cNvPr id="3" name="Freeform 5"/>
            <p:cNvSpPr>
              <a:spLocks noEditPoints="1"/>
            </p:cNvSpPr>
            <p:nvPr/>
          </p:nvSpPr>
          <p:spPr bwMode="auto">
            <a:xfrm>
              <a:off x="5814296" y="3145922"/>
              <a:ext cx="595016" cy="258344"/>
            </a:xfrm>
            <a:custGeom>
              <a:avLst/>
              <a:gdLst>
                <a:gd name="T0" fmla="*/ 112 w 114"/>
                <a:gd name="T1" fmla="*/ 14 h 51"/>
                <a:gd name="T2" fmla="*/ 114 w 114"/>
                <a:gd name="T3" fmla="*/ 12 h 51"/>
                <a:gd name="T4" fmla="*/ 112 w 114"/>
                <a:gd name="T5" fmla="*/ 10 h 51"/>
                <a:gd name="T6" fmla="*/ 100 w 114"/>
                <a:gd name="T7" fmla="*/ 2 h 51"/>
                <a:gd name="T8" fmla="*/ 94 w 114"/>
                <a:gd name="T9" fmla="*/ 7 h 51"/>
                <a:gd name="T10" fmla="*/ 13 w 114"/>
                <a:gd name="T11" fmla="*/ 7 h 51"/>
                <a:gd name="T12" fmla="*/ 0 w 114"/>
                <a:gd name="T13" fmla="*/ 0 h 51"/>
                <a:gd name="T14" fmla="*/ 1 w 114"/>
                <a:gd name="T15" fmla="*/ 18 h 51"/>
                <a:gd name="T16" fmla="*/ 1 w 114"/>
                <a:gd name="T17" fmla="*/ 31 h 51"/>
                <a:gd name="T18" fmla="*/ 0 w 114"/>
                <a:gd name="T19" fmla="*/ 44 h 51"/>
                <a:gd name="T20" fmla="*/ 0 w 114"/>
                <a:gd name="T21" fmla="*/ 50 h 51"/>
                <a:gd name="T22" fmla="*/ 1 w 114"/>
                <a:gd name="T23" fmla="*/ 51 h 51"/>
                <a:gd name="T24" fmla="*/ 6 w 114"/>
                <a:gd name="T25" fmla="*/ 50 h 51"/>
                <a:gd name="T26" fmla="*/ 9 w 114"/>
                <a:gd name="T27" fmla="*/ 48 h 51"/>
                <a:gd name="T28" fmla="*/ 10 w 114"/>
                <a:gd name="T29" fmla="*/ 45 h 51"/>
                <a:gd name="T30" fmla="*/ 10 w 114"/>
                <a:gd name="T31" fmla="*/ 43 h 51"/>
                <a:gd name="T32" fmla="*/ 97 w 114"/>
                <a:gd name="T33" fmla="*/ 43 h 51"/>
                <a:gd name="T34" fmla="*/ 97 w 114"/>
                <a:gd name="T35" fmla="*/ 46 h 51"/>
                <a:gd name="T36" fmla="*/ 98 w 114"/>
                <a:gd name="T37" fmla="*/ 49 h 51"/>
                <a:gd name="T38" fmla="*/ 103 w 114"/>
                <a:gd name="T39" fmla="*/ 47 h 51"/>
                <a:gd name="T40" fmla="*/ 107 w 114"/>
                <a:gd name="T41" fmla="*/ 42 h 51"/>
                <a:gd name="T42" fmla="*/ 107 w 114"/>
                <a:gd name="T43" fmla="*/ 36 h 51"/>
                <a:gd name="T44" fmla="*/ 107 w 114"/>
                <a:gd name="T45" fmla="*/ 26 h 51"/>
                <a:gd name="T46" fmla="*/ 107 w 114"/>
                <a:gd name="T47" fmla="*/ 18 h 51"/>
                <a:gd name="T48" fmla="*/ 112 w 114"/>
                <a:gd name="T49" fmla="*/ 14 h 51"/>
                <a:gd name="T50" fmla="*/ 97 w 114"/>
                <a:gd name="T51" fmla="*/ 36 h 51"/>
                <a:gd name="T52" fmla="*/ 10 w 114"/>
                <a:gd name="T53" fmla="*/ 36 h 51"/>
                <a:gd name="T54" fmla="*/ 10 w 114"/>
                <a:gd name="T55" fmla="*/ 14 h 51"/>
                <a:gd name="T56" fmla="*/ 97 w 114"/>
                <a:gd name="T57" fmla="*/ 14 h 51"/>
                <a:gd name="T58" fmla="*/ 97 w 114"/>
                <a:gd name="T59" fmla="*/ 36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14" h="51">
                  <a:moveTo>
                    <a:pt x="112" y="14"/>
                  </a:moveTo>
                  <a:cubicBezTo>
                    <a:pt x="113" y="13"/>
                    <a:pt x="114" y="12"/>
                    <a:pt x="114" y="12"/>
                  </a:cubicBezTo>
                  <a:cubicBezTo>
                    <a:pt x="114" y="11"/>
                    <a:pt x="113" y="11"/>
                    <a:pt x="112" y="10"/>
                  </a:cubicBezTo>
                  <a:cubicBezTo>
                    <a:pt x="100" y="2"/>
                    <a:pt x="100" y="2"/>
                    <a:pt x="100" y="2"/>
                  </a:cubicBezTo>
                  <a:cubicBezTo>
                    <a:pt x="94" y="7"/>
                    <a:pt x="94" y="7"/>
                    <a:pt x="94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5"/>
                    <a:pt x="1" y="11"/>
                    <a:pt x="1" y="18"/>
                  </a:cubicBezTo>
                  <a:cubicBezTo>
                    <a:pt x="1" y="31"/>
                    <a:pt x="1" y="31"/>
                    <a:pt x="1" y="31"/>
                  </a:cubicBezTo>
                  <a:cubicBezTo>
                    <a:pt x="1" y="37"/>
                    <a:pt x="1" y="42"/>
                    <a:pt x="0" y="44"/>
                  </a:cubicBezTo>
                  <a:cubicBezTo>
                    <a:pt x="0" y="47"/>
                    <a:pt x="0" y="49"/>
                    <a:pt x="0" y="50"/>
                  </a:cubicBezTo>
                  <a:cubicBezTo>
                    <a:pt x="0" y="51"/>
                    <a:pt x="1" y="51"/>
                    <a:pt x="1" y="51"/>
                  </a:cubicBezTo>
                  <a:cubicBezTo>
                    <a:pt x="2" y="51"/>
                    <a:pt x="4" y="51"/>
                    <a:pt x="6" y="50"/>
                  </a:cubicBezTo>
                  <a:cubicBezTo>
                    <a:pt x="7" y="50"/>
                    <a:pt x="9" y="49"/>
                    <a:pt x="9" y="48"/>
                  </a:cubicBezTo>
                  <a:cubicBezTo>
                    <a:pt x="10" y="48"/>
                    <a:pt x="10" y="47"/>
                    <a:pt x="10" y="45"/>
                  </a:cubicBezTo>
                  <a:cubicBezTo>
                    <a:pt x="10" y="43"/>
                    <a:pt x="10" y="43"/>
                    <a:pt x="10" y="43"/>
                  </a:cubicBezTo>
                  <a:cubicBezTo>
                    <a:pt x="97" y="43"/>
                    <a:pt x="97" y="43"/>
                    <a:pt x="97" y="43"/>
                  </a:cubicBezTo>
                  <a:cubicBezTo>
                    <a:pt x="97" y="46"/>
                    <a:pt x="97" y="46"/>
                    <a:pt x="97" y="46"/>
                  </a:cubicBezTo>
                  <a:cubicBezTo>
                    <a:pt x="97" y="48"/>
                    <a:pt x="97" y="49"/>
                    <a:pt x="98" y="49"/>
                  </a:cubicBezTo>
                  <a:cubicBezTo>
                    <a:pt x="99" y="49"/>
                    <a:pt x="101" y="48"/>
                    <a:pt x="103" y="47"/>
                  </a:cubicBezTo>
                  <a:cubicBezTo>
                    <a:pt x="106" y="46"/>
                    <a:pt x="107" y="44"/>
                    <a:pt x="107" y="42"/>
                  </a:cubicBezTo>
                  <a:cubicBezTo>
                    <a:pt x="107" y="36"/>
                    <a:pt x="107" y="36"/>
                    <a:pt x="107" y="36"/>
                  </a:cubicBezTo>
                  <a:cubicBezTo>
                    <a:pt x="107" y="33"/>
                    <a:pt x="107" y="30"/>
                    <a:pt x="107" y="26"/>
                  </a:cubicBezTo>
                  <a:cubicBezTo>
                    <a:pt x="107" y="18"/>
                    <a:pt x="107" y="18"/>
                    <a:pt x="107" y="18"/>
                  </a:cubicBezTo>
                  <a:lnTo>
                    <a:pt x="112" y="14"/>
                  </a:lnTo>
                  <a:close/>
                  <a:moveTo>
                    <a:pt x="97" y="36"/>
                  </a:moveTo>
                  <a:cubicBezTo>
                    <a:pt x="10" y="36"/>
                    <a:pt x="10" y="36"/>
                    <a:pt x="10" y="36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97" y="14"/>
                    <a:pt x="97" y="14"/>
                    <a:pt x="97" y="14"/>
                  </a:cubicBezTo>
                  <a:lnTo>
                    <a:pt x="97" y="3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" name="Freeform 6"/>
            <p:cNvSpPr>
              <a:spLocks/>
            </p:cNvSpPr>
            <p:nvPr/>
          </p:nvSpPr>
          <p:spPr bwMode="auto">
            <a:xfrm>
              <a:off x="5892624" y="3393273"/>
              <a:ext cx="109934" cy="126424"/>
            </a:xfrm>
            <a:custGeom>
              <a:avLst/>
              <a:gdLst>
                <a:gd name="T0" fmla="*/ 8 w 21"/>
                <a:gd name="T1" fmla="*/ 7 h 25"/>
                <a:gd name="T2" fmla="*/ 12 w 21"/>
                <a:gd name="T3" fmla="*/ 20 h 25"/>
                <a:gd name="T4" fmla="*/ 16 w 21"/>
                <a:gd name="T5" fmla="*/ 25 h 25"/>
                <a:gd name="T6" fmla="*/ 20 w 21"/>
                <a:gd name="T7" fmla="*/ 23 h 25"/>
                <a:gd name="T8" fmla="*/ 21 w 21"/>
                <a:gd name="T9" fmla="*/ 17 h 25"/>
                <a:gd name="T10" fmla="*/ 0 w 21"/>
                <a:gd name="T11" fmla="*/ 0 h 25"/>
                <a:gd name="T12" fmla="*/ 8 w 21"/>
                <a:gd name="T13" fmla="*/ 7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25">
                  <a:moveTo>
                    <a:pt x="8" y="7"/>
                  </a:moveTo>
                  <a:cubicBezTo>
                    <a:pt x="11" y="11"/>
                    <a:pt x="12" y="17"/>
                    <a:pt x="12" y="20"/>
                  </a:cubicBezTo>
                  <a:cubicBezTo>
                    <a:pt x="12" y="24"/>
                    <a:pt x="13" y="25"/>
                    <a:pt x="16" y="25"/>
                  </a:cubicBezTo>
                  <a:cubicBezTo>
                    <a:pt x="17" y="25"/>
                    <a:pt x="18" y="24"/>
                    <a:pt x="20" y="23"/>
                  </a:cubicBezTo>
                  <a:cubicBezTo>
                    <a:pt x="21" y="21"/>
                    <a:pt x="21" y="19"/>
                    <a:pt x="21" y="17"/>
                  </a:cubicBezTo>
                  <a:cubicBezTo>
                    <a:pt x="21" y="12"/>
                    <a:pt x="13" y="5"/>
                    <a:pt x="0" y="0"/>
                  </a:cubicBezTo>
                  <a:cubicBezTo>
                    <a:pt x="0" y="0"/>
                    <a:pt x="6" y="3"/>
                    <a:pt x="8" y="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" name="Freeform 7"/>
            <p:cNvSpPr>
              <a:spLocks/>
            </p:cNvSpPr>
            <p:nvPr/>
          </p:nvSpPr>
          <p:spPr bwMode="auto">
            <a:xfrm>
              <a:off x="5808799" y="3034614"/>
              <a:ext cx="578526" cy="75580"/>
            </a:xfrm>
            <a:custGeom>
              <a:avLst/>
              <a:gdLst>
                <a:gd name="T0" fmla="*/ 19 w 111"/>
                <a:gd name="T1" fmla="*/ 14 h 15"/>
                <a:gd name="T2" fmla="*/ 108 w 111"/>
                <a:gd name="T3" fmla="*/ 14 h 15"/>
                <a:gd name="T4" fmla="*/ 111 w 111"/>
                <a:gd name="T5" fmla="*/ 13 h 15"/>
                <a:gd name="T6" fmla="*/ 109 w 111"/>
                <a:gd name="T7" fmla="*/ 10 h 15"/>
                <a:gd name="T8" fmla="*/ 99 w 111"/>
                <a:gd name="T9" fmla="*/ 0 h 15"/>
                <a:gd name="T10" fmla="*/ 92 w 111"/>
                <a:gd name="T11" fmla="*/ 7 h 15"/>
                <a:gd name="T12" fmla="*/ 0 w 111"/>
                <a:gd name="T13" fmla="*/ 7 h 15"/>
                <a:gd name="T14" fmla="*/ 5 w 111"/>
                <a:gd name="T15" fmla="*/ 15 h 15"/>
                <a:gd name="T16" fmla="*/ 19 w 111"/>
                <a:gd name="T17" fmla="*/ 14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1" h="15">
                  <a:moveTo>
                    <a:pt x="19" y="14"/>
                  </a:moveTo>
                  <a:cubicBezTo>
                    <a:pt x="108" y="14"/>
                    <a:pt x="108" y="14"/>
                    <a:pt x="108" y="14"/>
                  </a:cubicBezTo>
                  <a:cubicBezTo>
                    <a:pt x="110" y="14"/>
                    <a:pt x="111" y="14"/>
                    <a:pt x="111" y="13"/>
                  </a:cubicBezTo>
                  <a:cubicBezTo>
                    <a:pt x="111" y="12"/>
                    <a:pt x="111" y="11"/>
                    <a:pt x="109" y="10"/>
                  </a:cubicBezTo>
                  <a:cubicBezTo>
                    <a:pt x="99" y="0"/>
                    <a:pt x="99" y="0"/>
                    <a:pt x="99" y="0"/>
                  </a:cubicBezTo>
                  <a:cubicBezTo>
                    <a:pt x="92" y="7"/>
                    <a:pt x="92" y="7"/>
                    <a:pt x="92" y="7"/>
                  </a:cubicBezTo>
                  <a:cubicBezTo>
                    <a:pt x="92" y="7"/>
                    <a:pt x="6" y="7"/>
                    <a:pt x="0" y="7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9" y="14"/>
                    <a:pt x="14" y="14"/>
                    <a:pt x="19" y="1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" name="Freeform 8"/>
            <p:cNvSpPr>
              <a:spLocks/>
            </p:cNvSpPr>
            <p:nvPr/>
          </p:nvSpPr>
          <p:spPr bwMode="auto">
            <a:xfrm>
              <a:off x="5601300" y="2923306"/>
              <a:ext cx="1000397" cy="202004"/>
            </a:xfrm>
            <a:custGeom>
              <a:avLst/>
              <a:gdLst>
                <a:gd name="T0" fmla="*/ 177 w 192"/>
                <a:gd name="T1" fmla="*/ 23 h 40"/>
                <a:gd name="T2" fmla="*/ 190 w 192"/>
                <a:gd name="T3" fmla="*/ 17 h 40"/>
                <a:gd name="T4" fmla="*/ 192 w 192"/>
                <a:gd name="T5" fmla="*/ 16 h 40"/>
                <a:gd name="T6" fmla="*/ 190 w 192"/>
                <a:gd name="T7" fmla="*/ 14 h 40"/>
                <a:gd name="T8" fmla="*/ 178 w 192"/>
                <a:gd name="T9" fmla="*/ 2 h 40"/>
                <a:gd name="T10" fmla="*/ 172 w 192"/>
                <a:gd name="T11" fmla="*/ 10 h 40"/>
                <a:gd name="T12" fmla="*/ 25 w 192"/>
                <a:gd name="T13" fmla="*/ 10 h 40"/>
                <a:gd name="T14" fmla="*/ 22 w 192"/>
                <a:gd name="T15" fmla="*/ 0 h 40"/>
                <a:gd name="T16" fmla="*/ 19 w 192"/>
                <a:gd name="T17" fmla="*/ 16 h 40"/>
                <a:gd name="T18" fmla="*/ 13 w 192"/>
                <a:gd name="T19" fmla="*/ 24 h 40"/>
                <a:gd name="T20" fmla="*/ 5 w 192"/>
                <a:gd name="T21" fmla="*/ 29 h 40"/>
                <a:gd name="T22" fmla="*/ 0 w 192"/>
                <a:gd name="T23" fmla="*/ 35 h 40"/>
                <a:gd name="T24" fmla="*/ 6 w 192"/>
                <a:gd name="T25" fmla="*/ 40 h 40"/>
                <a:gd name="T26" fmla="*/ 19 w 192"/>
                <a:gd name="T27" fmla="*/ 33 h 40"/>
                <a:gd name="T28" fmla="*/ 25 w 192"/>
                <a:gd name="T29" fmla="*/ 17 h 40"/>
                <a:gd name="T30" fmla="*/ 170 w 192"/>
                <a:gd name="T31" fmla="*/ 17 h 40"/>
                <a:gd name="T32" fmla="*/ 162 w 192"/>
                <a:gd name="T33" fmla="*/ 35 h 40"/>
                <a:gd name="T34" fmla="*/ 177 w 192"/>
                <a:gd name="T35" fmla="*/ 23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2" h="40">
                  <a:moveTo>
                    <a:pt x="177" y="23"/>
                  </a:moveTo>
                  <a:cubicBezTo>
                    <a:pt x="181" y="20"/>
                    <a:pt x="185" y="18"/>
                    <a:pt x="190" y="17"/>
                  </a:cubicBezTo>
                  <a:cubicBezTo>
                    <a:pt x="192" y="17"/>
                    <a:pt x="192" y="17"/>
                    <a:pt x="192" y="16"/>
                  </a:cubicBezTo>
                  <a:cubicBezTo>
                    <a:pt x="192" y="16"/>
                    <a:pt x="192" y="15"/>
                    <a:pt x="190" y="14"/>
                  </a:cubicBezTo>
                  <a:cubicBezTo>
                    <a:pt x="178" y="2"/>
                    <a:pt x="178" y="2"/>
                    <a:pt x="178" y="2"/>
                  </a:cubicBezTo>
                  <a:cubicBezTo>
                    <a:pt x="172" y="10"/>
                    <a:pt x="172" y="10"/>
                    <a:pt x="172" y="10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25" y="9"/>
                    <a:pt x="24" y="3"/>
                    <a:pt x="22" y="0"/>
                  </a:cubicBezTo>
                  <a:cubicBezTo>
                    <a:pt x="22" y="0"/>
                    <a:pt x="23" y="9"/>
                    <a:pt x="19" y="16"/>
                  </a:cubicBezTo>
                  <a:cubicBezTo>
                    <a:pt x="17" y="19"/>
                    <a:pt x="15" y="22"/>
                    <a:pt x="13" y="24"/>
                  </a:cubicBezTo>
                  <a:cubicBezTo>
                    <a:pt x="11" y="25"/>
                    <a:pt x="9" y="27"/>
                    <a:pt x="5" y="29"/>
                  </a:cubicBezTo>
                  <a:cubicBezTo>
                    <a:pt x="1" y="31"/>
                    <a:pt x="0" y="33"/>
                    <a:pt x="0" y="35"/>
                  </a:cubicBezTo>
                  <a:cubicBezTo>
                    <a:pt x="0" y="39"/>
                    <a:pt x="2" y="40"/>
                    <a:pt x="6" y="40"/>
                  </a:cubicBezTo>
                  <a:cubicBezTo>
                    <a:pt x="11" y="40"/>
                    <a:pt x="15" y="38"/>
                    <a:pt x="19" y="33"/>
                  </a:cubicBezTo>
                  <a:cubicBezTo>
                    <a:pt x="22" y="28"/>
                    <a:pt x="24" y="25"/>
                    <a:pt x="25" y="17"/>
                  </a:cubicBezTo>
                  <a:cubicBezTo>
                    <a:pt x="170" y="17"/>
                    <a:pt x="170" y="17"/>
                    <a:pt x="170" y="17"/>
                  </a:cubicBezTo>
                  <a:cubicBezTo>
                    <a:pt x="162" y="35"/>
                    <a:pt x="162" y="35"/>
                    <a:pt x="162" y="35"/>
                  </a:cubicBezTo>
                  <a:cubicBezTo>
                    <a:pt x="162" y="35"/>
                    <a:pt x="173" y="26"/>
                    <a:pt x="177" y="2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" name="Freeform 9"/>
            <p:cNvSpPr>
              <a:spLocks noEditPoints="1"/>
            </p:cNvSpPr>
            <p:nvPr/>
          </p:nvSpPr>
          <p:spPr bwMode="auto">
            <a:xfrm>
              <a:off x="5444644" y="2508307"/>
              <a:ext cx="1302714" cy="1254618"/>
            </a:xfrm>
            <a:custGeom>
              <a:avLst/>
              <a:gdLst>
                <a:gd name="T0" fmla="*/ 132 w 250"/>
                <a:gd name="T1" fmla="*/ 0 h 248"/>
                <a:gd name="T2" fmla="*/ 134 w 250"/>
                <a:gd name="T3" fmla="*/ 7 h 248"/>
                <a:gd name="T4" fmla="*/ 134 w 250"/>
                <a:gd name="T5" fmla="*/ 7 h 248"/>
                <a:gd name="T6" fmla="*/ 205 w 250"/>
                <a:gd name="T7" fmla="*/ 38 h 248"/>
                <a:gd name="T8" fmla="*/ 196 w 250"/>
                <a:gd name="T9" fmla="*/ 46 h 248"/>
                <a:gd name="T10" fmla="*/ 127 w 250"/>
                <a:gd name="T11" fmla="*/ 46 h 248"/>
                <a:gd name="T12" fmla="*/ 127 w 250"/>
                <a:gd name="T13" fmla="*/ 17 h 248"/>
                <a:gd name="T14" fmla="*/ 122 w 250"/>
                <a:gd name="T15" fmla="*/ 18 h 248"/>
                <a:gd name="T16" fmla="*/ 117 w 250"/>
                <a:gd name="T17" fmla="*/ 17 h 248"/>
                <a:gd name="T18" fmla="*/ 117 w 250"/>
                <a:gd name="T19" fmla="*/ 46 h 248"/>
                <a:gd name="T20" fmla="*/ 42 w 250"/>
                <a:gd name="T21" fmla="*/ 46 h 248"/>
                <a:gd name="T22" fmla="*/ 30 w 250"/>
                <a:gd name="T23" fmla="*/ 46 h 248"/>
                <a:gd name="T24" fmla="*/ 1 w 250"/>
                <a:gd name="T25" fmla="*/ 125 h 248"/>
                <a:gd name="T26" fmla="*/ 125 w 250"/>
                <a:gd name="T27" fmla="*/ 248 h 248"/>
                <a:gd name="T28" fmla="*/ 250 w 250"/>
                <a:gd name="T29" fmla="*/ 125 h 248"/>
                <a:gd name="T30" fmla="*/ 132 w 250"/>
                <a:gd name="T31" fmla="*/ 0 h 248"/>
                <a:gd name="T32" fmla="*/ 125 w 250"/>
                <a:gd name="T33" fmla="*/ 242 h 248"/>
                <a:gd name="T34" fmla="*/ 43 w 250"/>
                <a:gd name="T35" fmla="*/ 210 h 248"/>
                <a:gd name="T36" fmla="*/ 52 w 250"/>
                <a:gd name="T37" fmla="*/ 209 h 248"/>
                <a:gd name="T38" fmla="*/ 209 w 250"/>
                <a:gd name="T39" fmla="*/ 209 h 248"/>
                <a:gd name="T40" fmla="*/ 125 w 250"/>
                <a:gd name="T41" fmla="*/ 242 h 248"/>
                <a:gd name="T42" fmla="*/ 215 w 250"/>
                <a:gd name="T43" fmla="*/ 202 h 248"/>
                <a:gd name="T44" fmla="*/ 215 w 250"/>
                <a:gd name="T45" fmla="*/ 201 h 248"/>
                <a:gd name="T46" fmla="*/ 204 w 250"/>
                <a:gd name="T47" fmla="*/ 190 h 248"/>
                <a:gd name="T48" fmla="*/ 194 w 250"/>
                <a:gd name="T49" fmla="*/ 202 h 248"/>
                <a:gd name="T50" fmla="*/ 143 w 250"/>
                <a:gd name="T51" fmla="*/ 202 h 248"/>
                <a:gd name="T52" fmla="*/ 156 w 250"/>
                <a:gd name="T53" fmla="*/ 189 h 248"/>
                <a:gd name="T54" fmla="*/ 165 w 250"/>
                <a:gd name="T55" fmla="*/ 183 h 248"/>
                <a:gd name="T56" fmla="*/ 156 w 250"/>
                <a:gd name="T57" fmla="*/ 174 h 248"/>
                <a:gd name="T58" fmla="*/ 139 w 250"/>
                <a:gd name="T59" fmla="*/ 202 h 248"/>
                <a:gd name="T60" fmla="*/ 44 w 250"/>
                <a:gd name="T61" fmla="*/ 202 h 248"/>
                <a:gd name="T62" fmla="*/ 36 w 250"/>
                <a:gd name="T63" fmla="*/ 202 h 248"/>
                <a:gd name="T64" fmla="*/ 32 w 250"/>
                <a:gd name="T65" fmla="*/ 197 h 248"/>
                <a:gd name="T66" fmla="*/ 6 w 250"/>
                <a:gd name="T67" fmla="*/ 125 h 248"/>
                <a:gd name="T68" fmla="*/ 29 w 250"/>
                <a:gd name="T69" fmla="*/ 56 h 248"/>
                <a:gd name="T70" fmla="*/ 39 w 250"/>
                <a:gd name="T71" fmla="*/ 53 h 248"/>
                <a:gd name="T72" fmla="*/ 117 w 250"/>
                <a:gd name="T73" fmla="*/ 53 h 248"/>
                <a:gd name="T74" fmla="*/ 117 w 250"/>
                <a:gd name="T75" fmla="*/ 72 h 248"/>
                <a:gd name="T76" fmla="*/ 70 w 250"/>
                <a:gd name="T77" fmla="*/ 72 h 248"/>
                <a:gd name="T78" fmla="*/ 56 w 250"/>
                <a:gd name="T79" fmla="*/ 71 h 248"/>
                <a:gd name="T80" fmla="*/ 60 w 250"/>
                <a:gd name="T81" fmla="*/ 80 h 248"/>
                <a:gd name="T82" fmla="*/ 75 w 250"/>
                <a:gd name="T83" fmla="*/ 79 h 248"/>
                <a:gd name="T84" fmla="*/ 187 w 250"/>
                <a:gd name="T85" fmla="*/ 79 h 248"/>
                <a:gd name="T86" fmla="*/ 190 w 250"/>
                <a:gd name="T87" fmla="*/ 78 h 248"/>
                <a:gd name="T88" fmla="*/ 188 w 250"/>
                <a:gd name="T89" fmla="*/ 72 h 248"/>
                <a:gd name="T90" fmla="*/ 176 w 250"/>
                <a:gd name="T91" fmla="*/ 61 h 248"/>
                <a:gd name="T92" fmla="*/ 168 w 250"/>
                <a:gd name="T93" fmla="*/ 72 h 248"/>
                <a:gd name="T94" fmla="*/ 127 w 250"/>
                <a:gd name="T95" fmla="*/ 72 h 248"/>
                <a:gd name="T96" fmla="*/ 127 w 250"/>
                <a:gd name="T97" fmla="*/ 53 h 248"/>
                <a:gd name="T98" fmla="*/ 219 w 250"/>
                <a:gd name="T99" fmla="*/ 53 h 248"/>
                <a:gd name="T100" fmla="*/ 244 w 250"/>
                <a:gd name="T101" fmla="*/ 125 h 248"/>
                <a:gd name="T102" fmla="*/ 219 w 250"/>
                <a:gd name="T103" fmla="*/ 197 h 248"/>
                <a:gd name="T104" fmla="*/ 215 w 250"/>
                <a:gd name="T105" fmla="*/ 202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50" h="248">
                  <a:moveTo>
                    <a:pt x="132" y="0"/>
                  </a:moveTo>
                  <a:cubicBezTo>
                    <a:pt x="133" y="2"/>
                    <a:pt x="134" y="4"/>
                    <a:pt x="134" y="7"/>
                  </a:cubicBezTo>
                  <a:cubicBezTo>
                    <a:pt x="134" y="7"/>
                    <a:pt x="134" y="7"/>
                    <a:pt x="134" y="7"/>
                  </a:cubicBezTo>
                  <a:cubicBezTo>
                    <a:pt x="161" y="9"/>
                    <a:pt x="186" y="20"/>
                    <a:pt x="205" y="38"/>
                  </a:cubicBezTo>
                  <a:cubicBezTo>
                    <a:pt x="196" y="46"/>
                    <a:pt x="196" y="46"/>
                    <a:pt x="196" y="46"/>
                  </a:cubicBezTo>
                  <a:cubicBezTo>
                    <a:pt x="127" y="46"/>
                    <a:pt x="127" y="46"/>
                    <a:pt x="127" y="46"/>
                  </a:cubicBezTo>
                  <a:cubicBezTo>
                    <a:pt x="127" y="17"/>
                    <a:pt x="127" y="17"/>
                    <a:pt x="127" y="17"/>
                  </a:cubicBezTo>
                  <a:cubicBezTo>
                    <a:pt x="125" y="18"/>
                    <a:pt x="124" y="18"/>
                    <a:pt x="122" y="18"/>
                  </a:cubicBezTo>
                  <a:cubicBezTo>
                    <a:pt x="120" y="18"/>
                    <a:pt x="118" y="18"/>
                    <a:pt x="117" y="17"/>
                  </a:cubicBezTo>
                  <a:cubicBezTo>
                    <a:pt x="117" y="27"/>
                    <a:pt x="117" y="46"/>
                    <a:pt x="117" y="46"/>
                  </a:cubicBezTo>
                  <a:cubicBezTo>
                    <a:pt x="42" y="46"/>
                    <a:pt x="42" y="46"/>
                    <a:pt x="42" y="46"/>
                  </a:cubicBezTo>
                  <a:cubicBezTo>
                    <a:pt x="38" y="46"/>
                    <a:pt x="30" y="46"/>
                    <a:pt x="30" y="46"/>
                  </a:cubicBezTo>
                  <a:cubicBezTo>
                    <a:pt x="13" y="67"/>
                    <a:pt x="0" y="96"/>
                    <a:pt x="1" y="125"/>
                  </a:cubicBezTo>
                  <a:cubicBezTo>
                    <a:pt x="1" y="193"/>
                    <a:pt x="56" y="248"/>
                    <a:pt x="125" y="248"/>
                  </a:cubicBezTo>
                  <a:cubicBezTo>
                    <a:pt x="194" y="248"/>
                    <a:pt x="250" y="193"/>
                    <a:pt x="250" y="125"/>
                  </a:cubicBezTo>
                  <a:cubicBezTo>
                    <a:pt x="250" y="60"/>
                    <a:pt x="202" y="6"/>
                    <a:pt x="132" y="0"/>
                  </a:cubicBezTo>
                  <a:close/>
                  <a:moveTo>
                    <a:pt x="125" y="242"/>
                  </a:moveTo>
                  <a:cubicBezTo>
                    <a:pt x="92" y="242"/>
                    <a:pt x="65" y="231"/>
                    <a:pt x="43" y="210"/>
                  </a:cubicBezTo>
                  <a:cubicBezTo>
                    <a:pt x="46" y="209"/>
                    <a:pt x="47" y="209"/>
                    <a:pt x="52" y="209"/>
                  </a:cubicBezTo>
                  <a:cubicBezTo>
                    <a:pt x="52" y="209"/>
                    <a:pt x="209" y="209"/>
                    <a:pt x="209" y="209"/>
                  </a:cubicBezTo>
                  <a:cubicBezTo>
                    <a:pt x="187" y="231"/>
                    <a:pt x="159" y="242"/>
                    <a:pt x="125" y="242"/>
                  </a:cubicBezTo>
                  <a:close/>
                  <a:moveTo>
                    <a:pt x="215" y="202"/>
                  </a:moveTo>
                  <a:cubicBezTo>
                    <a:pt x="215" y="201"/>
                    <a:pt x="215" y="201"/>
                    <a:pt x="215" y="201"/>
                  </a:cubicBezTo>
                  <a:cubicBezTo>
                    <a:pt x="204" y="190"/>
                    <a:pt x="204" y="190"/>
                    <a:pt x="204" y="190"/>
                  </a:cubicBezTo>
                  <a:cubicBezTo>
                    <a:pt x="194" y="202"/>
                    <a:pt x="194" y="202"/>
                    <a:pt x="194" y="202"/>
                  </a:cubicBezTo>
                  <a:cubicBezTo>
                    <a:pt x="143" y="202"/>
                    <a:pt x="143" y="202"/>
                    <a:pt x="143" y="202"/>
                  </a:cubicBezTo>
                  <a:cubicBezTo>
                    <a:pt x="149" y="195"/>
                    <a:pt x="153" y="192"/>
                    <a:pt x="156" y="189"/>
                  </a:cubicBezTo>
                  <a:cubicBezTo>
                    <a:pt x="160" y="186"/>
                    <a:pt x="162" y="184"/>
                    <a:pt x="165" y="183"/>
                  </a:cubicBezTo>
                  <a:cubicBezTo>
                    <a:pt x="156" y="174"/>
                    <a:pt x="156" y="174"/>
                    <a:pt x="156" y="174"/>
                  </a:cubicBezTo>
                  <a:cubicBezTo>
                    <a:pt x="150" y="183"/>
                    <a:pt x="145" y="192"/>
                    <a:pt x="139" y="202"/>
                  </a:cubicBezTo>
                  <a:cubicBezTo>
                    <a:pt x="44" y="202"/>
                    <a:pt x="44" y="202"/>
                    <a:pt x="44" y="202"/>
                  </a:cubicBezTo>
                  <a:cubicBezTo>
                    <a:pt x="42" y="202"/>
                    <a:pt x="39" y="202"/>
                    <a:pt x="36" y="202"/>
                  </a:cubicBezTo>
                  <a:cubicBezTo>
                    <a:pt x="32" y="197"/>
                    <a:pt x="32" y="197"/>
                    <a:pt x="32" y="197"/>
                  </a:cubicBezTo>
                  <a:cubicBezTo>
                    <a:pt x="16" y="177"/>
                    <a:pt x="6" y="152"/>
                    <a:pt x="6" y="125"/>
                  </a:cubicBezTo>
                  <a:cubicBezTo>
                    <a:pt x="6" y="98"/>
                    <a:pt x="14" y="76"/>
                    <a:pt x="29" y="56"/>
                  </a:cubicBezTo>
                  <a:cubicBezTo>
                    <a:pt x="30" y="56"/>
                    <a:pt x="31" y="54"/>
                    <a:pt x="39" y="53"/>
                  </a:cubicBezTo>
                  <a:cubicBezTo>
                    <a:pt x="117" y="53"/>
                    <a:pt x="117" y="53"/>
                    <a:pt x="117" y="53"/>
                  </a:cubicBezTo>
                  <a:cubicBezTo>
                    <a:pt x="117" y="72"/>
                    <a:pt x="117" y="72"/>
                    <a:pt x="117" y="72"/>
                  </a:cubicBezTo>
                  <a:cubicBezTo>
                    <a:pt x="70" y="72"/>
                    <a:pt x="70" y="72"/>
                    <a:pt x="70" y="72"/>
                  </a:cubicBezTo>
                  <a:cubicBezTo>
                    <a:pt x="67" y="72"/>
                    <a:pt x="62" y="72"/>
                    <a:pt x="56" y="71"/>
                  </a:cubicBezTo>
                  <a:cubicBezTo>
                    <a:pt x="60" y="80"/>
                    <a:pt x="60" y="80"/>
                    <a:pt x="60" y="80"/>
                  </a:cubicBezTo>
                  <a:cubicBezTo>
                    <a:pt x="65" y="79"/>
                    <a:pt x="69" y="79"/>
                    <a:pt x="75" y="79"/>
                  </a:cubicBezTo>
                  <a:cubicBezTo>
                    <a:pt x="187" y="79"/>
                    <a:pt x="187" y="79"/>
                    <a:pt x="187" y="79"/>
                  </a:cubicBezTo>
                  <a:cubicBezTo>
                    <a:pt x="189" y="79"/>
                    <a:pt x="190" y="78"/>
                    <a:pt x="190" y="78"/>
                  </a:cubicBezTo>
                  <a:cubicBezTo>
                    <a:pt x="191" y="77"/>
                    <a:pt x="190" y="74"/>
                    <a:pt x="188" y="72"/>
                  </a:cubicBezTo>
                  <a:cubicBezTo>
                    <a:pt x="176" y="61"/>
                    <a:pt x="176" y="61"/>
                    <a:pt x="176" y="61"/>
                  </a:cubicBezTo>
                  <a:cubicBezTo>
                    <a:pt x="168" y="72"/>
                    <a:pt x="168" y="72"/>
                    <a:pt x="168" y="72"/>
                  </a:cubicBezTo>
                  <a:cubicBezTo>
                    <a:pt x="127" y="72"/>
                    <a:pt x="127" y="72"/>
                    <a:pt x="127" y="72"/>
                  </a:cubicBezTo>
                  <a:cubicBezTo>
                    <a:pt x="127" y="53"/>
                    <a:pt x="127" y="53"/>
                    <a:pt x="127" y="53"/>
                  </a:cubicBezTo>
                  <a:cubicBezTo>
                    <a:pt x="127" y="53"/>
                    <a:pt x="219" y="53"/>
                    <a:pt x="219" y="53"/>
                  </a:cubicBezTo>
                  <a:cubicBezTo>
                    <a:pt x="235" y="73"/>
                    <a:pt x="244" y="98"/>
                    <a:pt x="244" y="125"/>
                  </a:cubicBezTo>
                  <a:cubicBezTo>
                    <a:pt x="244" y="152"/>
                    <a:pt x="235" y="177"/>
                    <a:pt x="219" y="197"/>
                  </a:cubicBezTo>
                  <a:lnTo>
                    <a:pt x="215" y="20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" name="Oval 10"/>
            <p:cNvSpPr>
              <a:spLocks noChangeArrowheads="1"/>
            </p:cNvSpPr>
            <p:nvPr/>
          </p:nvSpPr>
          <p:spPr bwMode="auto">
            <a:xfrm>
              <a:off x="6032790" y="2498687"/>
              <a:ext cx="89322" cy="8657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4792362" y="3929448"/>
            <a:ext cx="2607277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dirty="0" smtClean="0">
                <a:solidFill>
                  <a:schemeClr val="bg1"/>
                </a:solidFill>
              </a:rPr>
              <a:t>ONE WEEK DESIGN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059577" y="4263080"/>
            <a:ext cx="2072847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zh-CN" altLang="en-US" dirty="0" smtClean="0">
                <a:solidFill>
                  <a:schemeClr val="bg1"/>
                </a:solidFill>
              </a:rPr>
              <a:t>壹周创意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9378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矩形 53"/>
          <p:cNvSpPr/>
          <p:nvPr/>
        </p:nvSpPr>
        <p:spPr>
          <a:xfrm>
            <a:off x="0" y="0"/>
            <a:ext cx="12192000" cy="5915025"/>
          </a:xfrm>
          <a:custGeom>
            <a:avLst/>
            <a:gdLst>
              <a:gd name="connsiteX0" fmla="*/ 0 w 12192000"/>
              <a:gd name="connsiteY0" fmla="*/ 0 h 5257800"/>
              <a:gd name="connsiteX1" fmla="*/ 12192000 w 12192000"/>
              <a:gd name="connsiteY1" fmla="*/ 0 h 5257800"/>
              <a:gd name="connsiteX2" fmla="*/ 12192000 w 12192000"/>
              <a:gd name="connsiteY2" fmla="*/ 5257800 h 5257800"/>
              <a:gd name="connsiteX3" fmla="*/ 0 w 12192000"/>
              <a:gd name="connsiteY3" fmla="*/ 5257800 h 5257800"/>
              <a:gd name="connsiteX4" fmla="*/ 0 w 12192000"/>
              <a:gd name="connsiteY4" fmla="*/ 0 h 5257800"/>
              <a:gd name="connsiteX0" fmla="*/ 0 w 12192000"/>
              <a:gd name="connsiteY0" fmla="*/ 0 h 5915025"/>
              <a:gd name="connsiteX1" fmla="*/ 12192000 w 12192000"/>
              <a:gd name="connsiteY1" fmla="*/ 0 h 5915025"/>
              <a:gd name="connsiteX2" fmla="*/ 12192000 w 12192000"/>
              <a:gd name="connsiteY2" fmla="*/ 5257800 h 5915025"/>
              <a:gd name="connsiteX3" fmla="*/ 0 w 12192000"/>
              <a:gd name="connsiteY3" fmla="*/ 5257800 h 5915025"/>
              <a:gd name="connsiteX4" fmla="*/ 0 w 12192000"/>
              <a:gd name="connsiteY4" fmla="*/ 0 h 5915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5915025">
                <a:moveTo>
                  <a:pt x="0" y="0"/>
                </a:moveTo>
                <a:lnTo>
                  <a:pt x="12192000" y="0"/>
                </a:lnTo>
                <a:lnTo>
                  <a:pt x="12192000" y="5257800"/>
                </a:lnTo>
                <a:cubicBezTo>
                  <a:pt x="10160000" y="6134100"/>
                  <a:pt x="2032000" y="6134100"/>
                  <a:pt x="0" y="525780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4936504" y="1296639"/>
            <a:ext cx="2318993" cy="195456"/>
            <a:chOff x="4936504" y="942309"/>
            <a:chExt cx="2318993" cy="195456"/>
          </a:xfrm>
        </p:grpSpPr>
        <p:cxnSp>
          <p:nvCxnSpPr>
            <p:cNvPr id="3" name="直接连接符 2"/>
            <p:cNvCxnSpPr/>
            <p:nvPr/>
          </p:nvCxnSpPr>
          <p:spPr>
            <a:xfrm>
              <a:off x="4936504" y="1040037"/>
              <a:ext cx="2318993" cy="0"/>
            </a:xfrm>
            <a:prstGeom prst="line">
              <a:avLst/>
            </a:prstGeom>
            <a:ln w="19050" cap="rnd">
              <a:gradFill flip="none" rotWithShape="1">
                <a:gsLst>
                  <a:gs pos="50300">
                    <a:srgbClr val="000000"/>
                  </a:gs>
                  <a:gs pos="0">
                    <a:schemeClr val="tx1">
                      <a:alpha val="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0" scaled="0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六边形 3"/>
            <p:cNvSpPr/>
            <p:nvPr/>
          </p:nvSpPr>
          <p:spPr>
            <a:xfrm rot="5400000">
              <a:off x="5998272" y="955789"/>
              <a:ext cx="195456" cy="168496"/>
            </a:xfrm>
            <a:prstGeom prst="hexagon">
              <a:avLst/>
            </a:prstGeom>
            <a:solidFill>
              <a:srgbClr val="AA6C46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5366004" y="887076"/>
            <a:ext cx="145999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dirty="0" smtClean="0"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TITLE</a:t>
            </a:r>
            <a:r>
              <a:rPr lang="en-US" altLang="zh-CN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HERE</a:t>
            </a:r>
            <a:endParaRPr lang="zh-CN" altLang="en-US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781719" y="1475128"/>
            <a:ext cx="4628561" cy="6176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consectetuer adipiscing elit. Maecenas porttitor congue massa. 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52" y="161169"/>
            <a:ext cx="1727200" cy="383347"/>
          </a:xfrm>
          <a:prstGeom prst="rect">
            <a:avLst/>
          </a:prstGeom>
        </p:spPr>
      </p:pic>
      <p:grpSp>
        <p:nvGrpSpPr>
          <p:cNvPr id="40" name="组合 39"/>
          <p:cNvGrpSpPr/>
          <p:nvPr/>
        </p:nvGrpSpPr>
        <p:grpSpPr>
          <a:xfrm>
            <a:off x="4503478" y="2971800"/>
            <a:ext cx="914400" cy="914400"/>
            <a:chOff x="4107180" y="2971800"/>
            <a:chExt cx="914400" cy="914400"/>
          </a:xfrm>
        </p:grpSpPr>
        <p:sp>
          <p:nvSpPr>
            <p:cNvPr id="28" name="椭圆 27"/>
            <p:cNvSpPr/>
            <p:nvPr/>
          </p:nvSpPr>
          <p:spPr>
            <a:xfrm>
              <a:off x="4107180" y="2971800"/>
              <a:ext cx="914400" cy="9144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椭圆 28"/>
            <p:cNvSpPr/>
            <p:nvPr/>
          </p:nvSpPr>
          <p:spPr>
            <a:xfrm>
              <a:off x="4221480" y="3086100"/>
              <a:ext cx="685800" cy="6858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127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31030" y="3295650"/>
              <a:ext cx="266700" cy="266700"/>
            </a:xfrm>
            <a:prstGeom prst="rect">
              <a:avLst/>
            </a:prstGeom>
            <a:noFill/>
          </p:spPr>
        </p:pic>
      </p:grpSp>
      <p:grpSp>
        <p:nvGrpSpPr>
          <p:cNvPr id="42" name="组合 41"/>
          <p:cNvGrpSpPr/>
          <p:nvPr/>
        </p:nvGrpSpPr>
        <p:grpSpPr>
          <a:xfrm>
            <a:off x="9039225" y="2971800"/>
            <a:ext cx="914400" cy="914400"/>
            <a:chOff x="8896350" y="2971800"/>
            <a:chExt cx="914400" cy="914400"/>
          </a:xfrm>
        </p:grpSpPr>
        <p:sp>
          <p:nvSpPr>
            <p:cNvPr id="34" name="椭圆 33"/>
            <p:cNvSpPr/>
            <p:nvPr/>
          </p:nvSpPr>
          <p:spPr>
            <a:xfrm>
              <a:off x="8896350" y="2971800"/>
              <a:ext cx="914400" cy="9144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椭圆 34"/>
            <p:cNvSpPr/>
            <p:nvPr/>
          </p:nvSpPr>
          <p:spPr>
            <a:xfrm>
              <a:off x="9010650" y="3086100"/>
              <a:ext cx="685800" cy="6858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127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31630" y="3307080"/>
              <a:ext cx="243840" cy="243840"/>
            </a:xfrm>
            <a:prstGeom prst="rect">
              <a:avLst/>
            </a:prstGeom>
          </p:spPr>
        </p:pic>
      </p:grpSp>
      <p:grpSp>
        <p:nvGrpSpPr>
          <p:cNvPr id="41" name="组合 40"/>
          <p:cNvGrpSpPr/>
          <p:nvPr/>
        </p:nvGrpSpPr>
        <p:grpSpPr>
          <a:xfrm>
            <a:off x="6772275" y="2971800"/>
            <a:ext cx="914400" cy="914400"/>
            <a:chOff x="6496050" y="2971800"/>
            <a:chExt cx="914400" cy="914400"/>
          </a:xfrm>
        </p:grpSpPr>
        <p:sp>
          <p:nvSpPr>
            <p:cNvPr id="21" name="椭圆 20"/>
            <p:cNvSpPr/>
            <p:nvPr/>
          </p:nvSpPr>
          <p:spPr>
            <a:xfrm>
              <a:off x="6496050" y="2971800"/>
              <a:ext cx="914400" cy="9144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椭圆 21"/>
            <p:cNvSpPr/>
            <p:nvPr/>
          </p:nvSpPr>
          <p:spPr>
            <a:xfrm>
              <a:off x="6610350" y="3086100"/>
              <a:ext cx="685800" cy="6858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127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7" name="图片 3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58940" y="3234690"/>
              <a:ext cx="388620" cy="388620"/>
            </a:xfrm>
            <a:prstGeom prst="rect">
              <a:avLst/>
            </a:prstGeom>
          </p:spPr>
        </p:pic>
      </p:grpSp>
      <p:grpSp>
        <p:nvGrpSpPr>
          <p:cNvPr id="39" name="组合 38"/>
          <p:cNvGrpSpPr/>
          <p:nvPr/>
        </p:nvGrpSpPr>
        <p:grpSpPr>
          <a:xfrm>
            <a:off x="2238375" y="2971800"/>
            <a:ext cx="914400" cy="914400"/>
            <a:chOff x="2119217" y="2971800"/>
            <a:chExt cx="914400" cy="914400"/>
          </a:xfrm>
        </p:grpSpPr>
        <p:sp>
          <p:nvSpPr>
            <p:cNvPr id="17" name="椭圆 16"/>
            <p:cNvSpPr/>
            <p:nvPr/>
          </p:nvSpPr>
          <p:spPr>
            <a:xfrm>
              <a:off x="2119217" y="2971800"/>
              <a:ext cx="914400" cy="9144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17"/>
            <p:cNvSpPr/>
            <p:nvPr/>
          </p:nvSpPr>
          <p:spPr>
            <a:xfrm>
              <a:off x="2233517" y="3086100"/>
              <a:ext cx="685800" cy="6858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127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8" name="图片 3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70677" y="3223260"/>
              <a:ext cx="411480" cy="411480"/>
            </a:xfrm>
            <a:prstGeom prst="rect">
              <a:avLst/>
            </a:prstGeom>
          </p:spPr>
        </p:pic>
      </p:grpSp>
      <p:sp>
        <p:nvSpPr>
          <p:cNvPr id="43" name="文本框 42"/>
          <p:cNvSpPr txBox="1"/>
          <p:nvPr/>
        </p:nvSpPr>
        <p:spPr>
          <a:xfrm>
            <a:off x="1994535" y="3970821"/>
            <a:ext cx="14020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spc="200" dirty="0" smtClean="0"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标题</a:t>
            </a:r>
            <a:r>
              <a:rPr lang="zh-CN" altLang="en-US" sz="1600" spc="200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在此</a:t>
            </a:r>
            <a:endParaRPr lang="zh-CN" altLang="en-US" sz="1600" spc="2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1675795" y="4294953"/>
            <a:ext cx="2039561" cy="43781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9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consectetuer adipiscing elit. </a:t>
            </a:r>
            <a:endParaRPr lang="zh-CN" altLang="en-US" sz="900" dirty="0">
              <a:solidFill>
                <a:schemeClr val="tx1">
                  <a:lumMod val="85000"/>
                  <a:lumOff val="1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8795385" y="3970821"/>
            <a:ext cx="14020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spc="200" dirty="0" smtClean="0"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标题</a:t>
            </a:r>
            <a:r>
              <a:rPr lang="zh-CN" altLang="en-US" sz="1600" spc="200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在此</a:t>
            </a:r>
            <a:endParaRPr lang="zh-CN" altLang="en-US" sz="1600" spc="2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8476645" y="4294953"/>
            <a:ext cx="2039561" cy="43781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9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consectetuer adipiscing elit. </a:t>
            </a:r>
            <a:endParaRPr lang="zh-CN" altLang="en-US" sz="900" dirty="0">
              <a:solidFill>
                <a:schemeClr val="tx1">
                  <a:lumMod val="85000"/>
                  <a:lumOff val="1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4259638" y="3970821"/>
            <a:ext cx="14020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spc="200" dirty="0" smtClean="0"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标题</a:t>
            </a:r>
            <a:r>
              <a:rPr lang="zh-CN" altLang="en-US" sz="1600" spc="200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在此</a:t>
            </a:r>
            <a:endParaRPr lang="zh-CN" altLang="en-US" sz="1600" spc="2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3940898" y="4294953"/>
            <a:ext cx="2039561" cy="43781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9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consectetuer adipiscing elit. </a:t>
            </a:r>
            <a:endParaRPr lang="zh-CN" altLang="en-US" sz="900" dirty="0">
              <a:solidFill>
                <a:schemeClr val="tx1">
                  <a:lumMod val="85000"/>
                  <a:lumOff val="1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6528780" y="3970821"/>
            <a:ext cx="14020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spc="200" dirty="0" smtClean="0"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标题</a:t>
            </a:r>
            <a:r>
              <a:rPr lang="zh-CN" altLang="en-US" sz="1600" spc="200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在此</a:t>
            </a:r>
            <a:endParaRPr lang="zh-CN" altLang="en-US" sz="1600" spc="2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6210040" y="4294953"/>
            <a:ext cx="2039561" cy="43781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9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consectetuer adipiscing elit. </a:t>
            </a:r>
            <a:endParaRPr lang="zh-CN" altLang="en-US" sz="900" dirty="0">
              <a:solidFill>
                <a:schemeClr val="tx1">
                  <a:lumMod val="85000"/>
                  <a:lumOff val="1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0" y="6720840"/>
            <a:ext cx="12192000" cy="1371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6" name="文本框 55"/>
          <p:cNvSpPr txBox="1"/>
          <p:nvPr/>
        </p:nvSpPr>
        <p:spPr>
          <a:xfrm>
            <a:off x="1362528" y="6163270"/>
            <a:ext cx="9466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consectetuer adipiscing elit. Maecenas porttitor congue massa. Fusce posuere, magna sed pulvinar ultricies, purus lectus malesuada libero, sit amet commodo magna eros quis </a:t>
            </a:r>
            <a:r>
              <a:rPr lang="en-US" altLang="zh-CN" sz="9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urna</a:t>
            </a:r>
            <a:r>
              <a:rPr lang="en-US" altLang="zh-CN" sz="9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8645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125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26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27778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31" dur="3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32" dur="3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33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34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837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27778"/>
                                  </p:iterate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51" dur="3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52" dur="3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53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54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224"/>
                                  </p:iterate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26667"/>
                                  </p:iterate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1" dur="3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72" dur="3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73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74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224"/>
                                  </p:iterate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26667"/>
                                  </p:iterate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91" dur="3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92" dur="3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3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94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224"/>
                                  </p:iterate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" presetClass="entr" presetSubtype="1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909"/>
                                  </p:iterate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5" grpId="0"/>
      <p:bldP spid="6" grpId="0"/>
      <p:bldP spid="43" grpId="0"/>
      <p:bldP spid="44" grpId="0"/>
      <p:bldP spid="45" grpId="0"/>
      <p:bldP spid="46" grpId="0"/>
      <p:bldP spid="47" grpId="0"/>
      <p:bldP spid="48" grpId="0"/>
      <p:bldP spid="49" grpId="0"/>
      <p:bldP spid="50" grpId="0"/>
      <p:bldP spid="5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0052" y="208339"/>
            <a:ext cx="1727200" cy="383347"/>
          </a:xfrm>
          <a:prstGeom prst="rect">
            <a:avLst/>
          </a:prstGeom>
        </p:spPr>
      </p:pic>
      <p:sp>
        <p:nvSpPr>
          <p:cNvPr id="4" name="椭圆 3"/>
          <p:cNvSpPr/>
          <p:nvPr/>
        </p:nvSpPr>
        <p:spPr>
          <a:xfrm>
            <a:off x="851819" y="1080864"/>
            <a:ext cx="3072481" cy="3072482"/>
          </a:xfrm>
          <a:prstGeom prst="ellipse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6"/>
          <p:cNvGrpSpPr/>
          <p:nvPr/>
        </p:nvGrpSpPr>
        <p:grpSpPr>
          <a:xfrm>
            <a:off x="743808" y="1609026"/>
            <a:ext cx="649565" cy="649565"/>
            <a:chOff x="1451783" y="1190526"/>
            <a:chExt cx="768549" cy="768549"/>
          </a:xfrm>
        </p:grpSpPr>
        <p:sp>
          <p:nvSpPr>
            <p:cNvPr id="3" name="椭圆 2"/>
            <p:cNvSpPr/>
            <p:nvPr/>
          </p:nvSpPr>
          <p:spPr>
            <a:xfrm>
              <a:off x="1451783" y="1190526"/>
              <a:ext cx="768549" cy="768549"/>
            </a:xfrm>
            <a:prstGeom prst="ellipse">
              <a:avLst/>
            </a:prstGeom>
            <a:solidFill>
              <a:srgbClr val="9E4A0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9314" y="1328057"/>
              <a:ext cx="493484" cy="493484"/>
            </a:xfrm>
            <a:prstGeom prst="rect">
              <a:avLst/>
            </a:prstGeom>
          </p:spPr>
        </p:pic>
      </p:grpSp>
      <p:sp>
        <p:nvSpPr>
          <p:cNvPr id="8" name="文本框 7"/>
          <p:cNvSpPr txBox="1"/>
          <p:nvPr/>
        </p:nvSpPr>
        <p:spPr>
          <a:xfrm>
            <a:off x="4049487" y="1979659"/>
            <a:ext cx="152400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2400" dirty="0" smtClean="0"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标题</a:t>
            </a:r>
            <a:r>
              <a:rPr lang="zh-CN" altLang="en-US" sz="2400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在此</a:t>
            </a:r>
            <a:endParaRPr lang="zh-CN" altLang="en-US" sz="24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055213" y="2500736"/>
            <a:ext cx="8001000" cy="7325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spc="160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中文排版建议字间距为</a:t>
            </a:r>
            <a:r>
              <a:rPr lang="en-US" altLang="zh-CN" sz="1600" spc="160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1.0</a:t>
            </a:r>
            <a:r>
              <a:rPr lang="zh-CN" altLang="en-US" sz="1600" spc="16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；行距为</a:t>
            </a:r>
            <a:r>
              <a:rPr lang="en-US" altLang="zh-CN" sz="1600" spc="16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1,3</a:t>
            </a:r>
            <a:r>
              <a:rPr lang="zh-CN" altLang="en-US" sz="1600" spc="16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；当然英文排版按照默认的来就好了，如下面的文本作为例子。毕竟</a:t>
            </a:r>
            <a:r>
              <a:rPr lang="en-US" altLang="zh-CN" sz="1600" spc="16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PPT</a:t>
            </a:r>
            <a:r>
              <a:rPr lang="zh-CN" altLang="en-US" sz="1600" spc="16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是老外设计的嘛</a:t>
            </a:r>
            <a:r>
              <a:rPr lang="en-US" altLang="zh-CN" sz="1600" spc="16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~</a:t>
            </a:r>
            <a:endParaRPr lang="en-US" altLang="zh-CN" sz="1600" spc="160" dirty="0">
              <a:solidFill>
                <a:schemeClr val="tx1">
                  <a:lumMod val="65000"/>
                  <a:lumOff val="3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Segoe UI Light" panose="020B0502040204020203" pitchFamily="34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076700" y="3200214"/>
            <a:ext cx="5245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consectetuer adipiscing elit. Maecenas porttitor congue massa. 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37936" y="6242050"/>
            <a:ext cx="9272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consectetuer adipiscing elit. Maecenas porttitor congue massa. Fusce posuere, magna sed pulvinar ultricies, purus lectus malesuada libero, sit amet commodo magna eros quis </a:t>
            </a:r>
            <a:r>
              <a:rPr lang="en-US" altLang="zh-CN" sz="900" dirty="0" err="1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urna</a:t>
            </a:r>
            <a:r>
              <a:rPr lang="en-US" altLang="zh-CN" sz="9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85410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27778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31" dur="3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32" dur="3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33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34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333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410"/>
                                  </p:iterate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193"/>
                                  </p:iterate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8" grpId="0"/>
      <p:bldP spid="11" grpId="0"/>
      <p:bldP spid="12" grpId="0"/>
      <p:bldP spid="1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3439888" y="1736940"/>
            <a:ext cx="5312226" cy="3093840"/>
            <a:chOff x="3221037" y="1100365"/>
            <a:chExt cx="5953125" cy="3467100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21037" y="1100365"/>
              <a:ext cx="5953125" cy="3467100"/>
            </a:xfrm>
            <a:prstGeom prst="rect">
              <a:avLst/>
            </a:prstGeom>
          </p:spPr>
        </p:pic>
        <p:sp>
          <p:nvSpPr>
            <p:cNvPr id="4" name="矩形 3"/>
            <p:cNvSpPr/>
            <p:nvPr/>
          </p:nvSpPr>
          <p:spPr>
            <a:xfrm>
              <a:off x="3915409" y="1219200"/>
              <a:ext cx="4564380" cy="3002280"/>
            </a:xfrm>
            <a:prstGeom prst="rect">
              <a:avLst/>
            </a:prstGeom>
            <a:blipFill dpi="0" rotWithShape="1">
              <a:blip r:embed="rId3"/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9" name="图片 8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824" y="583729"/>
            <a:ext cx="1573301" cy="34919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9564915" y="2322286"/>
            <a:ext cx="10567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spc="100" dirty="0" smtClean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标题</a:t>
            </a:r>
            <a:r>
              <a:rPr lang="zh-CN" altLang="en-US" sz="1600" spc="1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在此</a:t>
            </a:r>
            <a:endParaRPr lang="zh-CN" altLang="en-US" sz="1600" spc="1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5" name="椭圆 14"/>
          <p:cNvSpPr>
            <a:spLocks noChangeAspect="1"/>
          </p:cNvSpPr>
          <p:nvPr/>
        </p:nvSpPr>
        <p:spPr>
          <a:xfrm>
            <a:off x="8860973" y="2394860"/>
            <a:ext cx="468000" cy="46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7972" y="2501859"/>
            <a:ext cx="254002" cy="254002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9608457" y="2627085"/>
            <a:ext cx="1901371" cy="552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spc="100" dirty="0" smtClean="0">
                <a:solidFill>
                  <a:schemeClr val="bg1">
                    <a:lumMod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字体之间的间距为</a:t>
            </a:r>
            <a:r>
              <a:rPr lang="en-US" altLang="zh-CN" sz="1200" spc="100" dirty="0" smtClean="0">
                <a:solidFill>
                  <a:schemeClr val="bg1">
                    <a:lumMod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1.0</a:t>
            </a:r>
          </a:p>
          <a:p>
            <a:pPr>
              <a:lnSpc>
                <a:spcPct val="130000"/>
              </a:lnSpc>
            </a:pPr>
            <a:r>
              <a:rPr lang="zh-CN" altLang="en-US" sz="1200" spc="100" dirty="0" smtClean="0">
                <a:solidFill>
                  <a:schemeClr val="bg1">
                    <a:lumMod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行间距为</a:t>
            </a:r>
            <a:r>
              <a:rPr lang="en-US" altLang="zh-CN" sz="1200" spc="100" dirty="0" smtClean="0">
                <a:solidFill>
                  <a:schemeClr val="bg1">
                    <a:lumMod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1.3</a:t>
            </a:r>
            <a:endParaRPr lang="zh-CN" altLang="en-US" sz="1200" spc="100" dirty="0">
              <a:solidFill>
                <a:schemeClr val="bg1">
                  <a:lumMod val="9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23" name="椭圆 22"/>
          <p:cNvSpPr>
            <a:spLocks noChangeAspect="1"/>
          </p:cNvSpPr>
          <p:nvPr/>
        </p:nvSpPr>
        <p:spPr>
          <a:xfrm>
            <a:off x="8846457" y="3545114"/>
            <a:ext cx="468000" cy="46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0801" y="3619458"/>
            <a:ext cx="319312" cy="319312"/>
          </a:xfrm>
          <a:prstGeom prst="rect">
            <a:avLst/>
          </a:prstGeom>
        </p:spPr>
      </p:pic>
      <p:sp>
        <p:nvSpPr>
          <p:cNvPr id="24" name="文本框 23"/>
          <p:cNvSpPr txBox="1"/>
          <p:nvPr/>
        </p:nvSpPr>
        <p:spPr>
          <a:xfrm>
            <a:off x="9564915" y="3429000"/>
            <a:ext cx="10567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spc="100" dirty="0" smtClean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标题</a:t>
            </a:r>
            <a:r>
              <a:rPr lang="zh-CN" altLang="en-US" sz="1600" spc="1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在此</a:t>
            </a:r>
            <a:endParaRPr lang="zh-CN" altLang="en-US" sz="1600" spc="1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9608457" y="3733799"/>
            <a:ext cx="1901371" cy="552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spc="100" dirty="0" smtClean="0">
                <a:solidFill>
                  <a:schemeClr val="bg1">
                    <a:lumMod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字体之间的间距为</a:t>
            </a:r>
            <a:r>
              <a:rPr lang="en-US" altLang="zh-CN" sz="1200" spc="100" dirty="0" smtClean="0">
                <a:solidFill>
                  <a:schemeClr val="bg1">
                    <a:lumMod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1.0</a:t>
            </a:r>
          </a:p>
          <a:p>
            <a:pPr>
              <a:lnSpc>
                <a:spcPct val="130000"/>
              </a:lnSpc>
            </a:pPr>
            <a:r>
              <a:rPr lang="zh-CN" altLang="en-US" sz="1200" spc="100" dirty="0" smtClean="0">
                <a:solidFill>
                  <a:schemeClr val="bg1">
                    <a:lumMod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行间距为</a:t>
            </a:r>
            <a:r>
              <a:rPr lang="en-US" altLang="zh-CN" sz="1200" spc="100" dirty="0" smtClean="0">
                <a:solidFill>
                  <a:schemeClr val="bg1">
                    <a:lumMod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1.3</a:t>
            </a:r>
            <a:endParaRPr lang="zh-CN" altLang="en-US" sz="1200" spc="100" dirty="0">
              <a:solidFill>
                <a:schemeClr val="bg1">
                  <a:lumMod val="9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78315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0" y="0"/>
            <a:ext cx="12192000" cy="68580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/>
        </p:blipFill>
        <p:spPr>
          <a:xfrm>
            <a:off x="12192000" y="0"/>
            <a:ext cx="12192000" cy="6858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t="15164" r="17636" b="1251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gradFill>
            <a:gsLst>
              <a:gs pos="0">
                <a:schemeClr val="tx1">
                  <a:alpha val="95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 flipV="1">
            <a:off x="0" y="2438400"/>
            <a:ext cx="12192000" cy="4419600"/>
          </a:xfrm>
          <a:prstGeom prst="rect">
            <a:avLst/>
          </a:prstGeom>
          <a:gradFill>
            <a:gsLst>
              <a:gs pos="0">
                <a:schemeClr val="tx1">
                  <a:alpha val="95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0" name="矩形 19"/>
          <p:cNvSpPr/>
          <p:nvPr/>
        </p:nvSpPr>
        <p:spPr>
          <a:xfrm>
            <a:off x="-13030200" y="-8724900"/>
            <a:ext cx="64770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-13030200" y="14630400"/>
            <a:ext cx="64770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23431500" y="14630400"/>
            <a:ext cx="64770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23431500" y="-8724900"/>
            <a:ext cx="64770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8" name="组合 27"/>
          <p:cNvGrpSpPr/>
          <p:nvPr/>
        </p:nvGrpSpPr>
        <p:grpSpPr>
          <a:xfrm>
            <a:off x="248126" y="101600"/>
            <a:ext cx="2591353" cy="338554"/>
            <a:chOff x="285197" y="238125"/>
            <a:chExt cx="2591353" cy="338554"/>
          </a:xfrm>
        </p:grpSpPr>
        <p:grpSp>
          <p:nvGrpSpPr>
            <p:cNvPr id="13" name="组合 12"/>
            <p:cNvGrpSpPr/>
            <p:nvPr/>
          </p:nvGrpSpPr>
          <p:grpSpPr>
            <a:xfrm>
              <a:off x="285197" y="261608"/>
              <a:ext cx="300462" cy="291588"/>
              <a:chOff x="5444644" y="2498687"/>
              <a:chExt cx="1302714" cy="1264238"/>
            </a:xfrm>
          </p:grpSpPr>
          <p:sp>
            <p:nvSpPr>
              <p:cNvPr id="14" name="Freeform 5"/>
              <p:cNvSpPr>
                <a:spLocks noEditPoints="1"/>
              </p:cNvSpPr>
              <p:nvPr/>
            </p:nvSpPr>
            <p:spPr bwMode="auto">
              <a:xfrm>
                <a:off x="5814296" y="3145922"/>
                <a:ext cx="595016" cy="258344"/>
              </a:xfrm>
              <a:custGeom>
                <a:avLst/>
                <a:gdLst>
                  <a:gd name="T0" fmla="*/ 112 w 114"/>
                  <a:gd name="T1" fmla="*/ 14 h 51"/>
                  <a:gd name="T2" fmla="*/ 114 w 114"/>
                  <a:gd name="T3" fmla="*/ 12 h 51"/>
                  <a:gd name="T4" fmla="*/ 112 w 114"/>
                  <a:gd name="T5" fmla="*/ 10 h 51"/>
                  <a:gd name="T6" fmla="*/ 100 w 114"/>
                  <a:gd name="T7" fmla="*/ 2 h 51"/>
                  <a:gd name="T8" fmla="*/ 94 w 114"/>
                  <a:gd name="T9" fmla="*/ 7 h 51"/>
                  <a:gd name="T10" fmla="*/ 13 w 114"/>
                  <a:gd name="T11" fmla="*/ 7 h 51"/>
                  <a:gd name="T12" fmla="*/ 0 w 114"/>
                  <a:gd name="T13" fmla="*/ 0 h 51"/>
                  <a:gd name="T14" fmla="*/ 1 w 114"/>
                  <a:gd name="T15" fmla="*/ 18 h 51"/>
                  <a:gd name="T16" fmla="*/ 1 w 114"/>
                  <a:gd name="T17" fmla="*/ 31 h 51"/>
                  <a:gd name="T18" fmla="*/ 0 w 114"/>
                  <a:gd name="T19" fmla="*/ 44 h 51"/>
                  <a:gd name="T20" fmla="*/ 0 w 114"/>
                  <a:gd name="T21" fmla="*/ 50 h 51"/>
                  <a:gd name="T22" fmla="*/ 1 w 114"/>
                  <a:gd name="T23" fmla="*/ 51 h 51"/>
                  <a:gd name="T24" fmla="*/ 6 w 114"/>
                  <a:gd name="T25" fmla="*/ 50 h 51"/>
                  <a:gd name="T26" fmla="*/ 9 w 114"/>
                  <a:gd name="T27" fmla="*/ 48 h 51"/>
                  <a:gd name="T28" fmla="*/ 10 w 114"/>
                  <a:gd name="T29" fmla="*/ 45 h 51"/>
                  <a:gd name="T30" fmla="*/ 10 w 114"/>
                  <a:gd name="T31" fmla="*/ 43 h 51"/>
                  <a:gd name="T32" fmla="*/ 97 w 114"/>
                  <a:gd name="T33" fmla="*/ 43 h 51"/>
                  <a:gd name="T34" fmla="*/ 97 w 114"/>
                  <a:gd name="T35" fmla="*/ 46 h 51"/>
                  <a:gd name="T36" fmla="*/ 98 w 114"/>
                  <a:gd name="T37" fmla="*/ 49 h 51"/>
                  <a:gd name="T38" fmla="*/ 103 w 114"/>
                  <a:gd name="T39" fmla="*/ 47 h 51"/>
                  <a:gd name="T40" fmla="*/ 107 w 114"/>
                  <a:gd name="T41" fmla="*/ 42 h 51"/>
                  <a:gd name="T42" fmla="*/ 107 w 114"/>
                  <a:gd name="T43" fmla="*/ 36 h 51"/>
                  <a:gd name="T44" fmla="*/ 107 w 114"/>
                  <a:gd name="T45" fmla="*/ 26 h 51"/>
                  <a:gd name="T46" fmla="*/ 107 w 114"/>
                  <a:gd name="T47" fmla="*/ 18 h 51"/>
                  <a:gd name="T48" fmla="*/ 112 w 114"/>
                  <a:gd name="T49" fmla="*/ 14 h 51"/>
                  <a:gd name="T50" fmla="*/ 97 w 114"/>
                  <a:gd name="T51" fmla="*/ 36 h 51"/>
                  <a:gd name="T52" fmla="*/ 10 w 114"/>
                  <a:gd name="T53" fmla="*/ 36 h 51"/>
                  <a:gd name="T54" fmla="*/ 10 w 114"/>
                  <a:gd name="T55" fmla="*/ 14 h 51"/>
                  <a:gd name="T56" fmla="*/ 97 w 114"/>
                  <a:gd name="T57" fmla="*/ 14 h 51"/>
                  <a:gd name="T58" fmla="*/ 97 w 114"/>
                  <a:gd name="T59" fmla="*/ 36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14" h="51">
                    <a:moveTo>
                      <a:pt x="112" y="14"/>
                    </a:moveTo>
                    <a:cubicBezTo>
                      <a:pt x="113" y="13"/>
                      <a:pt x="114" y="12"/>
                      <a:pt x="114" y="12"/>
                    </a:cubicBezTo>
                    <a:cubicBezTo>
                      <a:pt x="114" y="11"/>
                      <a:pt x="113" y="11"/>
                      <a:pt x="112" y="10"/>
                    </a:cubicBezTo>
                    <a:cubicBezTo>
                      <a:pt x="100" y="2"/>
                      <a:pt x="100" y="2"/>
                      <a:pt x="100" y="2"/>
                    </a:cubicBezTo>
                    <a:cubicBezTo>
                      <a:pt x="94" y="7"/>
                      <a:pt x="94" y="7"/>
                      <a:pt x="94" y="7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5"/>
                      <a:pt x="1" y="11"/>
                      <a:pt x="1" y="18"/>
                    </a:cubicBezTo>
                    <a:cubicBezTo>
                      <a:pt x="1" y="31"/>
                      <a:pt x="1" y="31"/>
                      <a:pt x="1" y="31"/>
                    </a:cubicBezTo>
                    <a:cubicBezTo>
                      <a:pt x="1" y="37"/>
                      <a:pt x="1" y="42"/>
                      <a:pt x="0" y="44"/>
                    </a:cubicBezTo>
                    <a:cubicBezTo>
                      <a:pt x="0" y="47"/>
                      <a:pt x="0" y="49"/>
                      <a:pt x="0" y="50"/>
                    </a:cubicBezTo>
                    <a:cubicBezTo>
                      <a:pt x="0" y="51"/>
                      <a:pt x="1" y="51"/>
                      <a:pt x="1" y="51"/>
                    </a:cubicBezTo>
                    <a:cubicBezTo>
                      <a:pt x="2" y="51"/>
                      <a:pt x="4" y="51"/>
                      <a:pt x="6" y="50"/>
                    </a:cubicBezTo>
                    <a:cubicBezTo>
                      <a:pt x="7" y="50"/>
                      <a:pt x="9" y="49"/>
                      <a:pt x="9" y="48"/>
                    </a:cubicBezTo>
                    <a:cubicBezTo>
                      <a:pt x="10" y="48"/>
                      <a:pt x="10" y="47"/>
                      <a:pt x="10" y="45"/>
                    </a:cubicBezTo>
                    <a:cubicBezTo>
                      <a:pt x="10" y="43"/>
                      <a:pt x="10" y="43"/>
                      <a:pt x="10" y="43"/>
                    </a:cubicBezTo>
                    <a:cubicBezTo>
                      <a:pt x="97" y="43"/>
                      <a:pt x="97" y="43"/>
                      <a:pt x="97" y="43"/>
                    </a:cubicBezTo>
                    <a:cubicBezTo>
                      <a:pt x="97" y="46"/>
                      <a:pt x="97" y="46"/>
                      <a:pt x="97" y="46"/>
                    </a:cubicBezTo>
                    <a:cubicBezTo>
                      <a:pt x="97" y="48"/>
                      <a:pt x="97" y="49"/>
                      <a:pt x="98" y="49"/>
                    </a:cubicBezTo>
                    <a:cubicBezTo>
                      <a:pt x="99" y="49"/>
                      <a:pt x="101" y="48"/>
                      <a:pt x="103" y="47"/>
                    </a:cubicBezTo>
                    <a:cubicBezTo>
                      <a:pt x="106" y="46"/>
                      <a:pt x="107" y="44"/>
                      <a:pt x="107" y="42"/>
                    </a:cubicBezTo>
                    <a:cubicBezTo>
                      <a:pt x="107" y="36"/>
                      <a:pt x="107" y="36"/>
                      <a:pt x="107" y="36"/>
                    </a:cubicBezTo>
                    <a:cubicBezTo>
                      <a:pt x="107" y="33"/>
                      <a:pt x="107" y="30"/>
                      <a:pt x="107" y="26"/>
                    </a:cubicBezTo>
                    <a:cubicBezTo>
                      <a:pt x="107" y="18"/>
                      <a:pt x="107" y="18"/>
                      <a:pt x="107" y="18"/>
                    </a:cubicBezTo>
                    <a:lnTo>
                      <a:pt x="112" y="14"/>
                    </a:lnTo>
                    <a:close/>
                    <a:moveTo>
                      <a:pt x="97" y="36"/>
                    </a:moveTo>
                    <a:cubicBezTo>
                      <a:pt x="10" y="36"/>
                      <a:pt x="10" y="36"/>
                      <a:pt x="10" y="36"/>
                    </a:cubicBezTo>
                    <a:cubicBezTo>
                      <a:pt x="10" y="14"/>
                      <a:pt x="10" y="14"/>
                      <a:pt x="10" y="14"/>
                    </a:cubicBezTo>
                    <a:cubicBezTo>
                      <a:pt x="97" y="14"/>
                      <a:pt x="97" y="14"/>
                      <a:pt x="97" y="14"/>
                    </a:cubicBezTo>
                    <a:lnTo>
                      <a:pt x="97" y="3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" name="Freeform 6"/>
              <p:cNvSpPr>
                <a:spLocks/>
              </p:cNvSpPr>
              <p:nvPr/>
            </p:nvSpPr>
            <p:spPr bwMode="auto">
              <a:xfrm>
                <a:off x="5892624" y="3393273"/>
                <a:ext cx="109934" cy="126424"/>
              </a:xfrm>
              <a:custGeom>
                <a:avLst/>
                <a:gdLst>
                  <a:gd name="T0" fmla="*/ 8 w 21"/>
                  <a:gd name="T1" fmla="*/ 7 h 25"/>
                  <a:gd name="T2" fmla="*/ 12 w 21"/>
                  <a:gd name="T3" fmla="*/ 20 h 25"/>
                  <a:gd name="T4" fmla="*/ 16 w 21"/>
                  <a:gd name="T5" fmla="*/ 25 h 25"/>
                  <a:gd name="T6" fmla="*/ 20 w 21"/>
                  <a:gd name="T7" fmla="*/ 23 h 25"/>
                  <a:gd name="T8" fmla="*/ 21 w 21"/>
                  <a:gd name="T9" fmla="*/ 17 h 25"/>
                  <a:gd name="T10" fmla="*/ 0 w 21"/>
                  <a:gd name="T11" fmla="*/ 0 h 25"/>
                  <a:gd name="T12" fmla="*/ 8 w 21"/>
                  <a:gd name="T13" fmla="*/ 7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" h="25">
                    <a:moveTo>
                      <a:pt x="8" y="7"/>
                    </a:moveTo>
                    <a:cubicBezTo>
                      <a:pt x="11" y="11"/>
                      <a:pt x="12" y="17"/>
                      <a:pt x="12" y="20"/>
                    </a:cubicBezTo>
                    <a:cubicBezTo>
                      <a:pt x="12" y="24"/>
                      <a:pt x="13" y="25"/>
                      <a:pt x="16" y="25"/>
                    </a:cubicBezTo>
                    <a:cubicBezTo>
                      <a:pt x="17" y="25"/>
                      <a:pt x="18" y="24"/>
                      <a:pt x="20" y="23"/>
                    </a:cubicBezTo>
                    <a:cubicBezTo>
                      <a:pt x="21" y="21"/>
                      <a:pt x="21" y="19"/>
                      <a:pt x="21" y="17"/>
                    </a:cubicBezTo>
                    <a:cubicBezTo>
                      <a:pt x="21" y="12"/>
                      <a:pt x="13" y="5"/>
                      <a:pt x="0" y="0"/>
                    </a:cubicBezTo>
                    <a:cubicBezTo>
                      <a:pt x="0" y="0"/>
                      <a:pt x="6" y="3"/>
                      <a:pt x="8" y="7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" name="Freeform 7"/>
              <p:cNvSpPr>
                <a:spLocks/>
              </p:cNvSpPr>
              <p:nvPr/>
            </p:nvSpPr>
            <p:spPr bwMode="auto">
              <a:xfrm>
                <a:off x="5808799" y="3034614"/>
                <a:ext cx="578526" cy="75580"/>
              </a:xfrm>
              <a:custGeom>
                <a:avLst/>
                <a:gdLst>
                  <a:gd name="T0" fmla="*/ 19 w 111"/>
                  <a:gd name="T1" fmla="*/ 14 h 15"/>
                  <a:gd name="T2" fmla="*/ 108 w 111"/>
                  <a:gd name="T3" fmla="*/ 14 h 15"/>
                  <a:gd name="T4" fmla="*/ 111 w 111"/>
                  <a:gd name="T5" fmla="*/ 13 h 15"/>
                  <a:gd name="T6" fmla="*/ 109 w 111"/>
                  <a:gd name="T7" fmla="*/ 10 h 15"/>
                  <a:gd name="T8" fmla="*/ 99 w 111"/>
                  <a:gd name="T9" fmla="*/ 0 h 15"/>
                  <a:gd name="T10" fmla="*/ 92 w 111"/>
                  <a:gd name="T11" fmla="*/ 7 h 15"/>
                  <a:gd name="T12" fmla="*/ 0 w 111"/>
                  <a:gd name="T13" fmla="*/ 7 h 15"/>
                  <a:gd name="T14" fmla="*/ 5 w 111"/>
                  <a:gd name="T15" fmla="*/ 15 h 15"/>
                  <a:gd name="T16" fmla="*/ 19 w 111"/>
                  <a:gd name="T17" fmla="*/ 14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1" h="15">
                    <a:moveTo>
                      <a:pt x="19" y="14"/>
                    </a:moveTo>
                    <a:cubicBezTo>
                      <a:pt x="108" y="14"/>
                      <a:pt x="108" y="14"/>
                      <a:pt x="108" y="14"/>
                    </a:cubicBezTo>
                    <a:cubicBezTo>
                      <a:pt x="110" y="14"/>
                      <a:pt x="111" y="14"/>
                      <a:pt x="111" y="13"/>
                    </a:cubicBezTo>
                    <a:cubicBezTo>
                      <a:pt x="111" y="12"/>
                      <a:pt x="111" y="11"/>
                      <a:pt x="109" y="10"/>
                    </a:cubicBezTo>
                    <a:cubicBezTo>
                      <a:pt x="99" y="0"/>
                      <a:pt x="99" y="0"/>
                      <a:pt x="99" y="0"/>
                    </a:cubicBezTo>
                    <a:cubicBezTo>
                      <a:pt x="92" y="7"/>
                      <a:pt x="92" y="7"/>
                      <a:pt x="92" y="7"/>
                    </a:cubicBezTo>
                    <a:cubicBezTo>
                      <a:pt x="92" y="7"/>
                      <a:pt x="6" y="7"/>
                      <a:pt x="0" y="7"/>
                    </a:cubicBezTo>
                    <a:cubicBezTo>
                      <a:pt x="5" y="15"/>
                      <a:pt x="5" y="15"/>
                      <a:pt x="5" y="15"/>
                    </a:cubicBezTo>
                    <a:cubicBezTo>
                      <a:pt x="9" y="14"/>
                      <a:pt x="14" y="14"/>
                      <a:pt x="19" y="14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" name="Freeform 8"/>
              <p:cNvSpPr>
                <a:spLocks/>
              </p:cNvSpPr>
              <p:nvPr/>
            </p:nvSpPr>
            <p:spPr bwMode="auto">
              <a:xfrm>
                <a:off x="5601300" y="2923306"/>
                <a:ext cx="1000397" cy="202004"/>
              </a:xfrm>
              <a:custGeom>
                <a:avLst/>
                <a:gdLst>
                  <a:gd name="T0" fmla="*/ 177 w 192"/>
                  <a:gd name="T1" fmla="*/ 23 h 40"/>
                  <a:gd name="T2" fmla="*/ 190 w 192"/>
                  <a:gd name="T3" fmla="*/ 17 h 40"/>
                  <a:gd name="T4" fmla="*/ 192 w 192"/>
                  <a:gd name="T5" fmla="*/ 16 h 40"/>
                  <a:gd name="T6" fmla="*/ 190 w 192"/>
                  <a:gd name="T7" fmla="*/ 14 h 40"/>
                  <a:gd name="T8" fmla="*/ 178 w 192"/>
                  <a:gd name="T9" fmla="*/ 2 h 40"/>
                  <a:gd name="T10" fmla="*/ 172 w 192"/>
                  <a:gd name="T11" fmla="*/ 10 h 40"/>
                  <a:gd name="T12" fmla="*/ 25 w 192"/>
                  <a:gd name="T13" fmla="*/ 10 h 40"/>
                  <a:gd name="T14" fmla="*/ 22 w 192"/>
                  <a:gd name="T15" fmla="*/ 0 h 40"/>
                  <a:gd name="T16" fmla="*/ 19 w 192"/>
                  <a:gd name="T17" fmla="*/ 16 h 40"/>
                  <a:gd name="T18" fmla="*/ 13 w 192"/>
                  <a:gd name="T19" fmla="*/ 24 h 40"/>
                  <a:gd name="T20" fmla="*/ 5 w 192"/>
                  <a:gd name="T21" fmla="*/ 29 h 40"/>
                  <a:gd name="T22" fmla="*/ 0 w 192"/>
                  <a:gd name="T23" fmla="*/ 35 h 40"/>
                  <a:gd name="T24" fmla="*/ 6 w 192"/>
                  <a:gd name="T25" fmla="*/ 40 h 40"/>
                  <a:gd name="T26" fmla="*/ 19 w 192"/>
                  <a:gd name="T27" fmla="*/ 33 h 40"/>
                  <a:gd name="T28" fmla="*/ 25 w 192"/>
                  <a:gd name="T29" fmla="*/ 17 h 40"/>
                  <a:gd name="T30" fmla="*/ 170 w 192"/>
                  <a:gd name="T31" fmla="*/ 17 h 40"/>
                  <a:gd name="T32" fmla="*/ 162 w 192"/>
                  <a:gd name="T33" fmla="*/ 35 h 40"/>
                  <a:gd name="T34" fmla="*/ 177 w 192"/>
                  <a:gd name="T35" fmla="*/ 23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92" h="40">
                    <a:moveTo>
                      <a:pt x="177" y="23"/>
                    </a:moveTo>
                    <a:cubicBezTo>
                      <a:pt x="181" y="20"/>
                      <a:pt x="185" y="18"/>
                      <a:pt x="190" y="17"/>
                    </a:cubicBezTo>
                    <a:cubicBezTo>
                      <a:pt x="192" y="17"/>
                      <a:pt x="192" y="17"/>
                      <a:pt x="192" y="16"/>
                    </a:cubicBezTo>
                    <a:cubicBezTo>
                      <a:pt x="192" y="16"/>
                      <a:pt x="192" y="15"/>
                      <a:pt x="190" y="14"/>
                    </a:cubicBezTo>
                    <a:cubicBezTo>
                      <a:pt x="178" y="2"/>
                      <a:pt x="178" y="2"/>
                      <a:pt x="178" y="2"/>
                    </a:cubicBezTo>
                    <a:cubicBezTo>
                      <a:pt x="172" y="10"/>
                      <a:pt x="172" y="10"/>
                      <a:pt x="172" y="10"/>
                    </a:cubicBezTo>
                    <a:cubicBezTo>
                      <a:pt x="25" y="10"/>
                      <a:pt x="25" y="10"/>
                      <a:pt x="25" y="10"/>
                    </a:cubicBezTo>
                    <a:cubicBezTo>
                      <a:pt x="25" y="9"/>
                      <a:pt x="24" y="3"/>
                      <a:pt x="22" y="0"/>
                    </a:cubicBezTo>
                    <a:cubicBezTo>
                      <a:pt x="22" y="0"/>
                      <a:pt x="23" y="9"/>
                      <a:pt x="19" y="16"/>
                    </a:cubicBezTo>
                    <a:cubicBezTo>
                      <a:pt x="17" y="19"/>
                      <a:pt x="15" y="22"/>
                      <a:pt x="13" y="24"/>
                    </a:cubicBezTo>
                    <a:cubicBezTo>
                      <a:pt x="11" y="25"/>
                      <a:pt x="9" y="27"/>
                      <a:pt x="5" y="29"/>
                    </a:cubicBezTo>
                    <a:cubicBezTo>
                      <a:pt x="1" y="31"/>
                      <a:pt x="0" y="33"/>
                      <a:pt x="0" y="35"/>
                    </a:cubicBezTo>
                    <a:cubicBezTo>
                      <a:pt x="0" y="39"/>
                      <a:pt x="2" y="40"/>
                      <a:pt x="6" y="40"/>
                    </a:cubicBezTo>
                    <a:cubicBezTo>
                      <a:pt x="11" y="40"/>
                      <a:pt x="15" y="38"/>
                      <a:pt x="19" y="33"/>
                    </a:cubicBezTo>
                    <a:cubicBezTo>
                      <a:pt x="22" y="28"/>
                      <a:pt x="24" y="25"/>
                      <a:pt x="25" y="17"/>
                    </a:cubicBezTo>
                    <a:cubicBezTo>
                      <a:pt x="170" y="17"/>
                      <a:pt x="170" y="17"/>
                      <a:pt x="170" y="17"/>
                    </a:cubicBezTo>
                    <a:cubicBezTo>
                      <a:pt x="162" y="35"/>
                      <a:pt x="162" y="35"/>
                      <a:pt x="162" y="35"/>
                    </a:cubicBezTo>
                    <a:cubicBezTo>
                      <a:pt x="162" y="35"/>
                      <a:pt x="173" y="26"/>
                      <a:pt x="177" y="23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" name="Freeform 9"/>
              <p:cNvSpPr>
                <a:spLocks noEditPoints="1"/>
              </p:cNvSpPr>
              <p:nvPr/>
            </p:nvSpPr>
            <p:spPr bwMode="auto">
              <a:xfrm>
                <a:off x="5444644" y="2508307"/>
                <a:ext cx="1302714" cy="1254618"/>
              </a:xfrm>
              <a:custGeom>
                <a:avLst/>
                <a:gdLst>
                  <a:gd name="T0" fmla="*/ 132 w 250"/>
                  <a:gd name="T1" fmla="*/ 0 h 248"/>
                  <a:gd name="T2" fmla="*/ 134 w 250"/>
                  <a:gd name="T3" fmla="*/ 7 h 248"/>
                  <a:gd name="T4" fmla="*/ 134 w 250"/>
                  <a:gd name="T5" fmla="*/ 7 h 248"/>
                  <a:gd name="T6" fmla="*/ 205 w 250"/>
                  <a:gd name="T7" fmla="*/ 38 h 248"/>
                  <a:gd name="T8" fmla="*/ 196 w 250"/>
                  <a:gd name="T9" fmla="*/ 46 h 248"/>
                  <a:gd name="T10" fmla="*/ 127 w 250"/>
                  <a:gd name="T11" fmla="*/ 46 h 248"/>
                  <a:gd name="T12" fmla="*/ 127 w 250"/>
                  <a:gd name="T13" fmla="*/ 17 h 248"/>
                  <a:gd name="T14" fmla="*/ 122 w 250"/>
                  <a:gd name="T15" fmla="*/ 18 h 248"/>
                  <a:gd name="T16" fmla="*/ 117 w 250"/>
                  <a:gd name="T17" fmla="*/ 17 h 248"/>
                  <a:gd name="T18" fmla="*/ 117 w 250"/>
                  <a:gd name="T19" fmla="*/ 46 h 248"/>
                  <a:gd name="T20" fmla="*/ 42 w 250"/>
                  <a:gd name="T21" fmla="*/ 46 h 248"/>
                  <a:gd name="T22" fmla="*/ 30 w 250"/>
                  <a:gd name="T23" fmla="*/ 46 h 248"/>
                  <a:gd name="T24" fmla="*/ 1 w 250"/>
                  <a:gd name="T25" fmla="*/ 125 h 248"/>
                  <a:gd name="T26" fmla="*/ 125 w 250"/>
                  <a:gd name="T27" fmla="*/ 248 h 248"/>
                  <a:gd name="T28" fmla="*/ 250 w 250"/>
                  <a:gd name="T29" fmla="*/ 125 h 248"/>
                  <a:gd name="T30" fmla="*/ 132 w 250"/>
                  <a:gd name="T31" fmla="*/ 0 h 248"/>
                  <a:gd name="T32" fmla="*/ 125 w 250"/>
                  <a:gd name="T33" fmla="*/ 242 h 248"/>
                  <a:gd name="T34" fmla="*/ 43 w 250"/>
                  <a:gd name="T35" fmla="*/ 210 h 248"/>
                  <a:gd name="T36" fmla="*/ 52 w 250"/>
                  <a:gd name="T37" fmla="*/ 209 h 248"/>
                  <a:gd name="T38" fmla="*/ 209 w 250"/>
                  <a:gd name="T39" fmla="*/ 209 h 248"/>
                  <a:gd name="T40" fmla="*/ 125 w 250"/>
                  <a:gd name="T41" fmla="*/ 242 h 248"/>
                  <a:gd name="T42" fmla="*/ 215 w 250"/>
                  <a:gd name="T43" fmla="*/ 202 h 248"/>
                  <a:gd name="T44" fmla="*/ 215 w 250"/>
                  <a:gd name="T45" fmla="*/ 201 h 248"/>
                  <a:gd name="T46" fmla="*/ 204 w 250"/>
                  <a:gd name="T47" fmla="*/ 190 h 248"/>
                  <a:gd name="T48" fmla="*/ 194 w 250"/>
                  <a:gd name="T49" fmla="*/ 202 h 248"/>
                  <a:gd name="T50" fmla="*/ 143 w 250"/>
                  <a:gd name="T51" fmla="*/ 202 h 248"/>
                  <a:gd name="T52" fmla="*/ 156 w 250"/>
                  <a:gd name="T53" fmla="*/ 189 h 248"/>
                  <a:gd name="T54" fmla="*/ 165 w 250"/>
                  <a:gd name="T55" fmla="*/ 183 h 248"/>
                  <a:gd name="T56" fmla="*/ 156 w 250"/>
                  <a:gd name="T57" fmla="*/ 174 h 248"/>
                  <a:gd name="T58" fmla="*/ 139 w 250"/>
                  <a:gd name="T59" fmla="*/ 202 h 248"/>
                  <a:gd name="T60" fmla="*/ 44 w 250"/>
                  <a:gd name="T61" fmla="*/ 202 h 248"/>
                  <a:gd name="T62" fmla="*/ 36 w 250"/>
                  <a:gd name="T63" fmla="*/ 202 h 248"/>
                  <a:gd name="T64" fmla="*/ 32 w 250"/>
                  <a:gd name="T65" fmla="*/ 197 h 248"/>
                  <a:gd name="T66" fmla="*/ 6 w 250"/>
                  <a:gd name="T67" fmla="*/ 125 h 248"/>
                  <a:gd name="T68" fmla="*/ 29 w 250"/>
                  <a:gd name="T69" fmla="*/ 56 h 248"/>
                  <a:gd name="T70" fmla="*/ 39 w 250"/>
                  <a:gd name="T71" fmla="*/ 53 h 248"/>
                  <a:gd name="T72" fmla="*/ 117 w 250"/>
                  <a:gd name="T73" fmla="*/ 53 h 248"/>
                  <a:gd name="T74" fmla="*/ 117 w 250"/>
                  <a:gd name="T75" fmla="*/ 72 h 248"/>
                  <a:gd name="T76" fmla="*/ 70 w 250"/>
                  <a:gd name="T77" fmla="*/ 72 h 248"/>
                  <a:gd name="T78" fmla="*/ 56 w 250"/>
                  <a:gd name="T79" fmla="*/ 71 h 248"/>
                  <a:gd name="T80" fmla="*/ 60 w 250"/>
                  <a:gd name="T81" fmla="*/ 80 h 248"/>
                  <a:gd name="T82" fmla="*/ 75 w 250"/>
                  <a:gd name="T83" fmla="*/ 79 h 248"/>
                  <a:gd name="T84" fmla="*/ 187 w 250"/>
                  <a:gd name="T85" fmla="*/ 79 h 248"/>
                  <a:gd name="T86" fmla="*/ 190 w 250"/>
                  <a:gd name="T87" fmla="*/ 78 h 248"/>
                  <a:gd name="T88" fmla="*/ 188 w 250"/>
                  <a:gd name="T89" fmla="*/ 72 h 248"/>
                  <a:gd name="T90" fmla="*/ 176 w 250"/>
                  <a:gd name="T91" fmla="*/ 61 h 248"/>
                  <a:gd name="T92" fmla="*/ 168 w 250"/>
                  <a:gd name="T93" fmla="*/ 72 h 248"/>
                  <a:gd name="T94" fmla="*/ 127 w 250"/>
                  <a:gd name="T95" fmla="*/ 72 h 248"/>
                  <a:gd name="T96" fmla="*/ 127 w 250"/>
                  <a:gd name="T97" fmla="*/ 53 h 248"/>
                  <a:gd name="T98" fmla="*/ 219 w 250"/>
                  <a:gd name="T99" fmla="*/ 53 h 248"/>
                  <a:gd name="T100" fmla="*/ 244 w 250"/>
                  <a:gd name="T101" fmla="*/ 125 h 248"/>
                  <a:gd name="T102" fmla="*/ 219 w 250"/>
                  <a:gd name="T103" fmla="*/ 197 h 248"/>
                  <a:gd name="T104" fmla="*/ 215 w 250"/>
                  <a:gd name="T105" fmla="*/ 202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50" h="248">
                    <a:moveTo>
                      <a:pt x="132" y="0"/>
                    </a:moveTo>
                    <a:cubicBezTo>
                      <a:pt x="133" y="2"/>
                      <a:pt x="134" y="4"/>
                      <a:pt x="134" y="7"/>
                    </a:cubicBezTo>
                    <a:cubicBezTo>
                      <a:pt x="134" y="7"/>
                      <a:pt x="134" y="7"/>
                      <a:pt x="134" y="7"/>
                    </a:cubicBezTo>
                    <a:cubicBezTo>
                      <a:pt x="161" y="9"/>
                      <a:pt x="186" y="20"/>
                      <a:pt x="205" y="38"/>
                    </a:cubicBezTo>
                    <a:cubicBezTo>
                      <a:pt x="196" y="46"/>
                      <a:pt x="196" y="46"/>
                      <a:pt x="196" y="46"/>
                    </a:cubicBezTo>
                    <a:cubicBezTo>
                      <a:pt x="127" y="46"/>
                      <a:pt x="127" y="46"/>
                      <a:pt x="127" y="46"/>
                    </a:cubicBezTo>
                    <a:cubicBezTo>
                      <a:pt x="127" y="17"/>
                      <a:pt x="127" y="17"/>
                      <a:pt x="127" y="17"/>
                    </a:cubicBezTo>
                    <a:cubicBezTo>
                      <a:pt x="125" y="18"/>
                      <a:pt x="124" y="18"/>
                      <a:pt x="122" y="18"/>
                    </a:cubicBezTo>
                    <a:cubicBezTo>
                      <a:pt x="120" y="18"/>
                      <a:pt x="118" y="18"/>
                      <a:pt x="117" y="17"/>
                    </a:cubicBezTo>
                    <a:cubicBezTo>
                      <a:pt x="117" y="27"/>
                      <a:pt x="117" y="46"/>
                      <a:pt x="117" y="46"/>
                    </a:cubicBezTo>
                    <a:cubicBezTo>
                      <a:pt x="42" y="46"/>
                      <a:pt x="42" y="46"/>
                      <a:pt x="42" y="46"/>
                    </a:cubicBezTo>
                    <a:cubicBezTo>
                      <a:pt x="38" y="46"/>
                      <a:pt x="30" y="46"/>
                      <a:pt x="30" y="46"/>
                    </a:cubicBezTo>
                    <a:cubicBezTo>
                      <a:pt x="13" y="67"/>
                      <a:pt x="0" y="96"/>
                      <a:pt x="1" y="125"/>
                    </a:cubicBezTo>
                    <a:cubicBezTo>
                      <a:pt x="1" y="193"/>
                      <a:pt x="56" y="248"/>
                      <a:pt x="125" y="248"/>
                    </a:cubicBezTo>
                    <a:cubicBezTo>
                      <a:pt x="194" y="248"/>
                      <a:pt x="250" y="193"/>
                      <a:pt x="250" y="125"/>
                    </a:cubicBezTo>
                    <a:cubicBezTo>
                      <a:pt x="250" y="60"/>
                      <a:pt x="202" y="6"/>
                      <a:pt x="132" y="0"/>
                    </a:cubicBezTo>
                    <a:close/>
                    <a:moveTo>
                      <a:pt x="125" y="242"/>
                    </a:moveTo>
                    <a:cubicBezTo>
                      <a:pt x="92" y="242"/>
                      <a:pt x="65" y="231"/>
                      <a:pt x="43" y="210"/>
                    </a:cubicBezTo>
                    <a:cubicBezTo>
                      <a:pt x="46" y="209"/>
                      <a:pt x="47" y="209"/>
                      <a:pt x="52" y="209"/>
                    </a:cubicBezTo>
                    <a:cubicBezTo>
                      <a:pt x="52" y="209"/>
                      <a:pt x="209" y="209"/>
                      <a:pt x="209" y="209"/>
                    </a:cubicBezTo>
                    <a:cubicBezTo>
                      <a:pt x="187" y="231"/>
                      <a:pt x="159" y="242"/>
                      <a:pt x="125" y="242"/>
                    </a:cubicBezTo>
                    <a:close/>
                    <a:moveTo>
                      <a:pt x="215" y="202"/>
                    </a:moveTo>
                    <a:cubicBezTo>
                      <a:pt x="215" y="201"/>
                      <a:pt x="215" y="201"/>
                      <a:pt x="215" y="201"/>
                    </a:cubicBezTo>
                    <a:cubicBezTo>
                      <a:pt x="204" y="190"/>
                      <a:pt x="204" y="190"/>
                      <a:pt x="204" y="190"/>
                    </a:cubicBezTo>
                    <a:cubicBezTo>
                      <a:pt x="194" y="202"/>
                      <a:pt x="194" y="202"/>
                      <a:pt x="194" y="202"/>
                    </a:cubicBezTo>
                    <a:cubicBezTo>
                      <a:pt x="143" y="202"/>
                      <a:pt x="143" y="202"/>
                      <a:pt x="143" y="202"/>
                    </a:cubicBezTo>
                    <a:cubicBezTo>
                      <a:pt x="149" y="195"/>
                      <a:pt x="153" y="192"/>
                      <a:pt x="156" y="189"/>
                    </a:cubicBezTo>
                    <a:cubicBezTo>
                      <a:pt x="160" y="186"/>
                      <a:pt x="162" y="184"/>
                      <a:pt x="165" y="183"/>
                    </a:cubicBezTo>
                    <a:cubicBezTo>
                      <a:pt x="156" y="174"/>
                      <a:pt x="156" y="174"/>
                      <a:pt x="156" y="174"/>
                    </a:cubicBezTo>
                    <a:cubicBezTo>
                      <a:pt x="150" y="183"/>
                      <a:pt x="145" y="192"/>
                      <a:pt x="139" y="202"/>
                    </a:cubicBezTo>
                    <a:cubicBezTo>
                      <a:pt x="44" y="202"/>
                      <a:pt x="44" y="202"/>
                      <a:pt x="44" y="202"/>
                    </a:cubicBezTo>
                    <a:cubicBezTo>
                      <a:pt x="42" y="202"/>
                      <a:pt x="39" y="202"/>
                      <a:pt x="36" y="202"/>
                    </a:cubicBezTo>
                    <a:cubicBezTo>
                      <a:pt x="32" y="197"/>
                      <a:pt x="32" y="197"/>
                      <a:pt x="32" y="197"/>
                    </a:cubicBezTo>
                    <a:cubicBezTo>
                      <a:pt x="16" y="177"/>
                      <a:pt x="6" y="152"/>
                      <a:pt x="6" y="125"/>
                    </a:cubicBezTo>
                    <a:cubicBezTo>
                      <a:pt x="6" y="98"/>
                      <a:pt x="14" y="76"/>
                      <a:pt x="29" y="56"/>
                    </a:cubicBezTo>
                    <a:cubicBezTo>
                      <a:pt x="30" y="56"/>
                      <a:pt x="31" y="54"/>
                      <a:pt x="39" y="53"/>
                    </a:cubicBezTo>
                    <a:cubicBezTo>
                      <a:pt x="117" y="53"/>
                      <a:pt x="117" y="53"/>
                      <a:pt x="117" y="53"/>
                    </a:cubicBezTo>
                    <a:cubicBezTo>
                      <a:pt x="117" y="72"/>
                      <a:pt x="117" y="72"/>
                      <a:pt x="117" y="72"/>
                    </a:cubicBezTo>
                    <a:cubicBezTo>
                      <a:pt x="70" y="72"/>
                      <a:pt x="70" y="72"/>
                      <a:pt x="70" y="72"/>
                    </a:cubicBezTo>
                    <a:cubicBezTo>
                      <a:pt x="67" y="72"/>
                      <a:pt x="62" y="72"/>
                      <a:pt x="56" y="71"/>
                    </a:cubicBezTo>
                    <a:cubicBezTo>
                      <a:pt x="60" y="80"/>
                      <a:pt x="60" y="80"/>
                      <a:pt x="60" y="80"/>
                    </a:cubicBezTo>
                    <a:cubicBezTo>
                      <a:pt x="65" y="79"/>
                      <a:pt x="69" y="79"/>
                      <a:pt x="75" y="79"/>
                    </a:cubicBezTo>
                    <a:cubicBezTo>
                      <a:pt x="187" y="79"/>
                      <a:pt x="187" y="79"/>
                      <a:pt x="187" y="79"/>
                    </a:cubicBezTo>
                    <a:cubicBezTo>
                      <a:pt x="189" y="79"/>
                      <a:pt x="190" y="78"/>
                      <a:pt x="190" y="78"/>
                    </a:cubicBezTo>
                    <a:cubicBezTo>
                      <a:pt x="191" y="77"/>
                      <a:pt x="190" y="74"/>
                      <a:pt x="188" y="72"/>
                    </a:cubicBezTo>
                    <a:cubicBezTo>
                      <a:pt x="176" y="61"/>
                      <a:pt x="176" y="61"/>
                      <a:pt x="176" y="61"/>
                    </a:cubicBezTo>
                    <a:cubicBezTo>
                      <a:pt x="168" y="72"/>
                      <a:pt x="168" y="72"/>
                      <a:pt x="168" y="72"/>
                    </a:cubicBezTo>
                    <a:cubicBezTo>
                      <a:pt x="127" y="72"/>
                      <a:pt x="127" y="72"/>
                      <a:pt x="127" y="72"/>
                    </a:cubicBezTo>
                    <a:cubicBezTo>
                      <a:pt x="127" y="53"/>
                      <a:pt x="127" y="53"/>
                      <a:pt x="127" y="53"/>
                    </a:cubicBezTo>
                    <a:cubicBezTo>
                      <a:pt x="127" y="53"/>
                      <a:pt x="219" y="53"/>
                      <a:pt x="219" y="53"/>
                    </a:cubicBezTo>
                    <a:cubicBezTo>
                      <a:pt x="235" y="73"/>
                      <a:pt x="244" y="98"/>
                      <a:pt x="244" y="125"/>
                    </a:cubicBezTo>
                    <a:cubicBezTo>
                      <a:pt x="244" y="152"/>
                      <a:pt x="235" y="177"/>
                      <a:pt x="219" y="197"/>
                    </a:cubicBezTo>
                    <a:lnTo>
                      <a:pt x="215" y="202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" name="Oval 10"/>
              <p:cNvSpPr>
                <a:spLocks noChangeArrowheads="1"/>
              </p:cNvSpPr>
              <p:nvPr/>
            </p:nvSpPr>
            <p:spPr bwMode="auto">
              <a:xfrm>
                <a:off x="6032790" y="2498687"/>
                <a:ext cx="89322" cy="8657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cxnSp>
          <p:nvCxnSpPr>
            <p:cNvPr id="25" name="直接连接符 24"/>
            <p:cNvCxnSpPr/>
            <p:nvPr/>
          </p:nvCxnSpPr>
          <p:spPr>
            <a:xfrm>
              <a:off x="698500" y="296277"/>
              <a:ext cx="0" cy="2222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文本框 26"/>
            <p:cNvSpPr txBox="1"/>
            <p:nvPr/>
          </p:nvSpPr>
          <p:spPr>
            <a:xfrm>
              <a:off x="736600" y="238125"/>
              <a:ext cx="213995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 smtClean="0">
                  <a:solidFill>
                    <a:schemeClr val="bg1"/>
                  </a:solidFill>
                </a:rPr>
                <a:t>ONE WEEK </a:t>
              </a:r>
              <a:r>
                <a:rPr lang="en-US" altLang="zh-CN" sz="1600" dirty="0" smtClean="0">
                  <a:solidFill>
                    <a:schemeClr val="bg1"/>
                  </a:solidFill>
                  <a:latin typeface="+mj-ea"/>
                  <a:ea typeface="+mj-ea"/>
                </a:rPr>
                <a:t>DESIGN</a:t>
              </a:r>
              <a:endParaRPr lang="zh-CN" altLang="en-US" sz="16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38" name="文本框 37"/>
          <p:cNvSpPr txBox="1"/>
          <p:nvPr/>
        </p:nvSpPr>
        <p:spPr>
          <a:xfrm>
            <a:off x="2019300" y="3416643"/>
            <a:ext cx="8153400" cy="568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1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Lorem ipsum dolor sit amet, consectetuer adipiscing elit. Maecenas porttitor congue massa. Fusce posuere, magna sed pulvinar ultricies, purus lectus malesuada libero, sit amet commodo magna eros quis </a:t>
            </a:r>
            <a:r>
              <a:rPr lang="en-US" altLang="zh-CN" sz="1100" dirty="0" err="1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urna</a:t>
            </a:r>
            <a:r>
              <a:rPr lang="en-US" altLang="zh-CN" sz="11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.</a:t>
            </a:r>
          </a:p>
        </p:txBody>
      </p:sp>
      <p:cxnSp>
        <p:nvCxnSpPr>
          <p:cNvPr id="41" name="直接连接符 40"/>
          <p:cNvCxnSpPr/>
          <p:nvPr/>
        </p:nvCxnSpPr>
        <p:spPr>
          <a:xfrm>
            <a:off x="479425" y="4756150"/>
            <a:ext cx="11233150" cy="0"/>
          </a:xfrm>
          <a:prstGeom prst="line">
            <a:avLst/>
          </a:prstGeom>
          <a:ln w="6350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50000">
                  <a:srgbClr val="FBFDFE"/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圆角矩形 38"/>
          <p:cNvSpPr/>
          <p:nvPr/>
        </p:nvSpPr>
        <p:spPr>
          <a:xfrm>
            <a:off x="5375275" y="4597400"/>
            <a:ext cx="1441450" cy="3175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spc="100" dirty="0" smtClean="0">
                <a:solidFill>
                  <a:srgbClr val="A97C40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为了人民币</a:t>
            </a:r>
            <a:endParaRPr lang="zh-CN" altLang="en-US" sz="1000" spc="100" dirty="0">
              <a:solidFill>
                <a:srgbClr val="A97C40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44" name="椭圆 43"/>
          <p:cNvSpPr>
            <a:spLocks noChangeAspect="1"/>
          </p:cNvSpPr>
          <p:nvPr/>
        </p:nvSpPr>
        <p:spPr>
          <a:xfrm>
            <a:off x="5914347" y="5335793"/>
            <a:ext cx="72000" cy="72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>
            <a:spLocks noChangeAspect="1"/>
          </p:cNvSpPr>
          <p:nvPr/>
        </p:nvSpPr>
        <p:spPr>
          <a:xfrm>
            <a:off x="6060000" y="5335793"/>
            <a:ext cx="72000" cy="72000"/>
          </a:xfrm>
          <a:prstGeom prst="ellipse">
            <a:avLst/>
          </a:prstGeom>
          <a:solidFill>
            <a:srgbClr val="A479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>
            <a:spLocks noChangeAspect="1"/>
          </p:cNvSpPr>
          <p:nvPr/>
        </p:nvSpPr>
        <p:spPr>
          <a:xfrm>
            <a:off x="6205653" y="5335793"/>
            <a:ext cx="72000" cy="72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任意多边形 60"/>
          <p:cNvSpPr/>
          <p:nvPr/>
        </p:nvSpPr>
        <p:spPr>
          <a:xfrm>
            <a:off x="-1257299" y="5828686"/>
            <a:ext cx="14706599" cy="1238815"/>
          </a:xfrm>
          <a:custGeom>
            <a:avLst/>
            <a:gdLst>
              <a:gd name="connsiteX0" fmla="*/ 7080439 w 14160878"/>
              <a:gd name="connsiteY0" fmla="*/ 0 h 1238815"/>
              <a:gd name="connsiteX1" fmla="*/ 14151094 w 14160878"/>
              <a:gd name="connsiteY1" fmla="*/ 1233973 h 1238815"/>
              <a:gd name="connsiteX2" fmla="*/ 14160878 w 14160878"/>
              <a:gd name="connsiteY2" fmla="*/ 1238815 h 1238815"/>
              <a:gd name="connsiteX3" fmla="*/ 0 w 14160878"/>
              <a:gd name="connsiteY3" fmla="*/ 1238815 h 1238815"/>
              <a:gd name="connsiteX4" fmla="*/ 9784 w 14160878"/>
              <a:gd name="connsiteY4" fmla="*/ 1233973 h 1238815"/>
              <a:gd name="connsiteX5" fmla="*/ 7080439 w 14160878"/>
              <a:gd name="connsiteY5" fmla="*/ 0 h 1238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160878" h="1238815">
                <a:moveTo>
                  <a:pt x="7080439" y="0"/>
                </a:moveTo>
                <a:cubicBezTo>
                  <a:pt x="9927034" y="0"/>
                  <a:pt x="12470456" y="480355"/>
                  <a:pt x="14151094" y="1233973"/>
                </a:cubicBezTo>
                <a:lnTo>
                  <a:pt x="14160878" y="1238815"/>
                </a:lnTo>
                <a:lnTo>
                  <a:pt x="0" y="1238815"/>
                </a:lnTo>
                <a:lnTo>
                  <a:pt x="9784" y="1233973"/>
                </a:lnTo>
                <a:cubicBezTo>
                  <a:pt x="1690423" y="480355"/>
                  <a:pt x="4233845" y="0"/>
                  <a:pt x="7080439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chemeClr val="bg1"/>
                </a:solidFill>
              </a:ln>
              <a:noFill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4191000" y="6177002"/>
            <a:ext cx="3810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000" dirty="0" err="1" smtClean="0">
                <a:solidFill>
                  <a:schemeClr val="bg2">
                    <a:lumMod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Pellentesque</a:t>
            </a:r>
            <a:r>
              <a:rPr lang="en-US" altLang="zh-CN" sz="1000" dirty="0" smtClean="0">
                <a:solidFill>
                  <a:schemeClr val="bg2">
                    <a:lumMod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habitant morbi tristique senectus et netus et malesuada fames ac turpis egestas. Proin pharetra nonummy pede. </a:t>
            </a:r>
          </a:p>
        </p:txBody>
      </p:sp>
      <p:sp>
        <p:nvSpPr>
          <p:cNvPr id="64" name="文本框 63"/>
          <p:cNvSpPr txBox="1"/>
          <p:nvPr/>
        </p:nvSpPr>
        <p:spPr>
          <a:xfrm>
            <a:off x="6718300" y="101600"/>
            <a:ext cx="787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20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defRPr>
            </a:lvl1pPr>
          </a:lstStyle>
          <a:p>
            <a:r>
              <a:rPr lang="zh-CN" altLang="en-US" dirty="0"/>
              <a:t>认知</a:t>
            </a:r>
          </a:p>
        </p:txBody>
      </p:sp>
      <p:sp>
        <p:nvSpPr>
          <p:cNvPr id="65" name="文本框 64"/>
          <p:cNvSpPr txBox="1"/>
          <p:nvPr/>
        </p:nvSpPr>
        <p:spPr>
          <a:xfrm>
            <a:off x="7797800" y="101600"/>
            <a:ext cx="787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能力</a:t>
            </a:r>
          </a:p>
        </p:txBody>
      </p:sp>
      <p:sp>
        <p:nvSpPr>
          <p:cNvPr id="66" name="文本框 65"/>
          <p:cNvSpPr txBox="1"/>
          <p:nvPr/>
        </p:nvSpPr>
        <p:spPr>
          <a:xfrm>
            <a:off x="8877300" y="101600"/>
            <a:ext cx="787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认同</a:t>
            </a:r>
          </a:p>
        </p:txBody>
      </p:sp>
      <p:sp>
        <p:nvSpPr>
          <p:cNvPr id="67" name="文本框 66"/>
          <p:cNvSpPr txBox="1"/>
          <p:nvPr/>
        </p:nvSpPr>
        <p:spPr>
          <a:xfrm>
            <a:off x="9956800" y="101600"/>
            <a:ext cx="787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渠道</a:t>
            </a:r>
          </a:p>
        </p:txBody>
      </p:sp>
      <p:sp>
        <p:nvSpPr>
          <p:cNvPr id="68" name="文本框 67"/>
          <p:cNvSpPr txBox="1"/>
          <p:nvPr/>
        </p:nvSpPr>
        <p:spPr>
          <a:xfrm>
            <a:off x="11036300" y="101600"/>
            <a:ext cx="787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提升</a:t>
            </a:r>
            <a:endParaRPr lang="zh-CN" altLang="en-US" sz="12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grpSp>
        <p:nvGrpSpPr>
          <p:cNvPr id="84" name="组合 83"/>
          <p:cNvGrpSpPr/>
          <p:nvPr/>
        </p:nvGrpSpPr>
        <p:grpSpPr>
          <a:xfrm>
            <a:off x="11395802" y="3287486"/>
            <a:ext cx="283028" cy="283028"/>
            <a:chOff x="11343640" y="3530600"/>
            <a:chExt cx="330200" cy="330200"/>
          </a:xfrm>
        </p:grpSpPr>
        <p:sp>
          <p:nvSpPr>
            <p:cNvPr id="69" name="椭圆 68"/>
            <p:cNvSpPr/>
            <p:nvPr/>
          </p:nvSpPr>
          <p:spPr>
            <a:xfrm>
              <a:off x="11343640" y="3530600"/>
              <a:ext cx="330200" cy="330200"/>
            </a:xfrm>
            <a:prstGeom prst="ellipse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82" name="直接连接符 81"/>
            <p:cNvCxnSpPr/>
            <p:nvPr/>
          </p:nvCxnSpPr>
          <p:spPr>
            <a:xfrm>
              <a:off x="11394440" y="3695700"/>
              <a:ext cx="228600" cy="0"/>
            </a:xfrm>
            <a:prstGeom prst="line">
              <a:avLst/>
            </a:prstGeom>
            <a:ln>
              <a:solidFill>
                <a:schemeClr val="bg1"/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" name="组合 84"/>
          <p:cNvGrpSpPr/>
          <p:nvPr/>
        </p:nvGrpSpPr>
        <p:grpSpPr>
          <a:xfrm flipH="1">
            <a:off x="513170" y="3287486"/>
            <a:ext cx="283028" cy="283028"/>
            <a:chOff x="11343640" y="3530600"/>
            <a:chExt cx="330200" cy="330200"/>
          </a:xfrm>
        </p:grpSpPr>
        <p:sp>
          <p:nvSpPr>
            <p:cNvPr id="86" name="椭圆 85"/>
            <p:cNvSpPr/>
            <p:nvPr/>
          </p:nvSpPr>
          <p:spPr>
            <a:xfrm>
              <a:off x="11343640" y="3530600"/>
              <a:ext cx="330200" cy="330200"/>
            </a:xfrm>
            <a:prstGeom prst="ellipse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87" name="直接连接符 86"/>
            <p:cNvCxnSpPr/>
            <p:nvPr/>
          </p:nvCxnSpPr>
          <p:spPr>
            <a:xfrm>
              <a:off x="11394440" y="3695700"/>
              <a:ext cx="228600" cy="0"/>
            </a:xfrm>
            <a:prstGeom prst="line">
              <a:avLst/>
            </a:prstGeom>
            <a:ln>
              <a:solidFill>
                <a:schemeClr val="bg1"/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文本框 35"/>
          <p:cNvSpPr txBox="1"/>
          <p:nvPr/>
        </p:nvSpPr>
        <p:spPr>
          <a:xfrm>
            <a:off x="4705865" y="2610709"/>
            <a:ext cx="27802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spc="3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贰零</a:t>
            </a:r>
            <a:r>
              <a:rPr lang="zh-CN" altLang="en-US" sz="2000" spc="300" dirty="0" smtClean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贰零</a:t>
            </a:r>
            <a:endParaRPr lang="zh-CN" altLang="en-US" sz="2000" spc="300" dirty="0">
              <a:solidFill>
                <a:schemeClr val="bg1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5494638" y="1314668"/>
            <a:ext cx="1202724" cy="1167202"/>
            <a:chOff x="5444644" y="2498687"/>
            <a:chExt cx="1302714" cy="1264238"/>
          </a:xfrm>
        </p:grpSpPr>
        <p:sp>
          <p:nvSpPr>
            <p:cNvPr id="30" name="Freeform 5"/>
            <p:cNvSpPr>
              <a:spLocks noEditPoints="1"/>
            </p:cNvSpPr>
            <p:nvPr/>
          </p:nvSpPr>
          <p:spPr bwMode="auto">
            <a:xfrm>
              <a:off x="5814296" y="3145922"/>
              <a:ext cx="595016" cy="258344"/>
            </a:xfrm>
            <a:custGeom>
              <a:avLst/>
              <a:gdLst>
                <a:gd name="T0" fmla="*/ 112 w 114"/>
                <a:gd name="T1" fmla="*/ 14 h 51"/>
                <a:gd name="T2" fmla="*/ 114 w 114"/>
                <a:gd name="T3" fmla="*/ 12 h 51"/>
                <a:gd name="T4" fmla="*/ 112 w 114"/>
                <a:gd name="T5" fmla="*/ 10 h 51"/>
                <a:gd name="T6" fmla="*/ 100 w 114"/>
                <a:gd name="T7" fmla="*/ 2 h 51"/>
                <a:gd name="T8" fmla="*/ 94 w 114"/>
                <a:gd name="T9" fmla="*/ 7 h 51"/>
                <a:gd name="T10" fmla="*/ 13 w 114"/>
                <a:gd name="T11" fmla="*/ 7 h 51"/>
                <a:gd name="T12" fmla="*/ 0 w 114"/>
                <a:gd name="T13" fmla="*/ 0 h 51"/>
                <a:gd name="T14" fmla="*/ 1 w 114"/>
                <a:gd name="T15" fmla="*/ 18 h 51"/>
                <a:gd name="T16" fmla="*/ 1 w 114"/>
                <a:gd name="T17" fmla="*/ 31 h 51"/>
                <a:gd name="T18" fmla="*/ 0 w 114"/>
                <a:gd name="T19" fmla="*/ 44 h 51"/>
                <a:gd name="T20" fmla="*/ 0 w 114"/>
                <a:gd name="T21" fmla="*/ 50 h 51"/>
                <a:gd name="T22" fmla="*/ 1 w 114"/>
                <a:gd name="T23" fmla="*/ 51 h 51"/>
                <a:gd name="T24" fmla="*/ 6 w 114"/>
                <a:gd name="T25" fmla="*/ 50 h 51"/>
                <a:gd name="T26" fmla="*/ 9 w 114"/>
                <a:gd name="T27" fmla="*/ 48 h 51"/>
                <a:gd name="T28" fmla="*/ 10 w 114"/>
                <a:gd name="T29" fmla="*/ 45 h 51"/>
                <a:gd name="T30" fmla="*/ 10 w 114"/>
                <a:gd name="T31" fmla="*/ 43 h 51"/>
                <a:gd name="T32" fmla="*/ 97 w 114"/>
                <a:gd name="T33" fmla="*/ 43 h 51"/>
                <a:gd name="T34" fmla="*/ 97 w 114"/>
                <a:gd name="T35" fmla="*/ 46 h 51"/>
                <a:gd name="T36" fmla="*/ 98 w 114"/>
                <a:gd name="T37" fmla="*/ 49 h 51"/>
                <a:gd name="T38" fmla="*/ 103 w 114"/>
                <a:gd name="T39" fmla="*/ 47 h 51"/>
                <a:gd name="T40" fmla="*/ 107 w 114"/>
                <a:gd name="T41" fmla="*/ 42 h 51"/>
                <a:gd name="T42" fmla="*/ 107 w 114"/>
                <a:gd name="T43" fmla="*/ 36 h 51"/>
                <a:gd name="T44" fmla="*/ 107 w 114"/>
                <a:gd name="T45" fmla="*/ 26 h 51"/>
                <a:gd name="T46" fmla="*/ 107 w 114"/>
                <a:gd name="T47" fmla="*/ 18 h 51"/>
                <a:gd name="T48" fmla="*/ 112 w 114"/>
                <a:gd name="T49" fmla="*/ 14 h 51"/>
                <a:gd name="T50" fmla="*/ 97 w 114"/>
                <a:gd name="T51" fmla="*/ 36 h 51"/>
                <a:gd name="T52" fmla="*/ 10 w 114"/>
                <a:gd name="T53" fmla="*/ 36 h 51"/>
                <a:gd name="T54" fmla="*/ 10 w 114"/>
                <a:gd name="T55" fmla="*/ 14 h 51"/>
                <a:gd name="T56" fmla="*/ 97 w 114"/>
                <a:gd name="T57" fmla="*/ 14 h 51"/>
                <a:gd name="T58" fmla="*/ 97 w 114"/>
                <a:gd name="T59" fmla="*/ 36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14" h="51">
                  <a:moveTo>
                    <a:pt x="112" y="14"/>
                  </a:moveTo>
                  <a:cubicBezTo>
                    <a:pt x="113" y="13"/>
                    <a:pt x="114" y="12"/>
                    <a:pt x="114" y="12"/>
                  </a:cubicBezTo>
                  <a:cubicBezTo>
                    <a:pt x="114" y="11"/>
                    <a:pt x="113" y="11"/>
                    <a:pt x="112" y="10"/>
                  </a:cubicBezTo>
                  <a:cubicBezTo>
                    <a:pt x="100" y="2"/>
                    <a:pt x="100" y="2"/>
                    <a:pt x="100" y="2"/>
                  </a:cubicBezTo>
                  <a:cubicBezTo>
                    <a:pt x="94" y="7"/>
                    <a:pt x="94" y="7"/>
                    <a:pt x="94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5"/>
                    <a:pt x="1" y="11"/>
                    <a:pt x="1" y="18"/>
                  </a:cubicBezTo>
                  <a:cubicBezTo>
                    <a:pt x="1" y="31"/>
                    <a:pt x="1" y="31"/>
                    <a:pt x="1" y="31"/>
                  </a:cubicBezTo>
                  <a:cubicBezTo>
                    <a:pt x="1" y="37"/>
                    <a:pt x="1" y="42"/>
                    <a:pt x="0" y="44"/>
                  </a:cubicBezTo>
                  <a:cubicBezTo>
                    <a:pt x="0" y="47"/>
                    <a:pt x="0" y="49"/>
                    <a:pt x="0" y="50"/>
                  </a:cubicBezTo>
                  <a:cubicBezTo>
                    <a:pt x="0" y="51"/>
                    <a:pt x="1" y="51"/>
                    <a:pt x="1" y="51"/>
                  </a:cubicBezTo>
                  <a:cubicBezTo>
                    <a:pt x="2" y="51"/>
                    <a:pt x="4" y="51"/>
                    <a:pt x="6" y="50"/>
                  </a:cubicBezTo>
                  <a:cubicBezTo>
                    <a:pt x="7" y="50"/>
                    <a:pt x="9" y="49"/>
                    <a:pt x="9" y="48"/>
                  </a:cubicBezTo>
                  <a:cubicBezTo>
                    <a:pt x="10" y="48"/>
                    <a:pt x="10" y="47"/>
                    <a:pt x="10" y="45"/>
                  </a:cubicBezTo>
                  <a:cubicBezTo>
                    <a:pt x="10" y="43"/>
                    <a:pt x="10" y="43"/>
                    <a:pt x="10" y="43"/>
                  </a:cubicBezTo>
                  <a:cubicBezTo>
                    <a:pt x="97" y="43"/>
                    <a:pt x="97" y="43"/>
                    <a:pt x="97" y="43"/>
                  </a:cubicBezTo>
                  <a:cubicBezTo>
                    <a:pt x="97" y="46"/>
                    <a:pt x="97" y="46"/>
                    <a:pt x="97" y="46"/>
                  </a:cubicBezTo>
                  <a:cubicBezTo>
                    <a:pt x="97" y="48"/>
                    <a:pt x="97" y="49"/>
                    <a:pt x="98" y="49"/>
                  </a:cubicBezTo>
                  <a:cubicBezTo>
                    <a:pt x="99" y="49"/>
                    <a:pt x="101" y="48"/>
                    <a:pt x="103" y="47"/>
                  </a:cubicBezTo>
                  <a:cubicBezTo>
                    <a:pt x="106" y="46"/>
                    <a:pt x="107" y="44"/>
                    <a:pt x="107" y="42"/>
                  </a:cubicBezTo>
                  <a:cubicBezTo>
                    <a:pt x="107" y="36"/>
                    <a:pt x="107" y="36"/>
                    <a:pt x="107" y="36"/>
                  </a:cubicBezTo>
                  <a:cubicBezTo>
                    <a:pt x="107" y="33"/>
                    <a:pt x="107" y="30"/>
                    <a:pt x="107" y="26"/>
                  </a:cubicBezTo>
                  <a:cubicBezTo>
                    <a:pt x="107" y="18"/>
                    <a:pt x="107" y="18"/>
                    <a:pt x="107" y="18"/>
                  </a:cubicBezTo>
                  <a:lnTo>
                    <a:pt x="112" y="14"/>
                  </a:lnTo>
                  <a:close/>
                  <a:moveTo>
                    <a:pt x="97" y="36"/>
                  </a:moveTo>
                  <a:cubicBezTo>
                    <a:pt x="10" y="36"/>
                    <a:pt x="10" y="36"/>
                    <a:pt x="10" y="36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97" y="14"/>
                    <a:pt x="97" y="14"/>
                    <a:pt x="97" y="14"/>
                  </a:cubicBezTo>
                  <a:lnTo>
                    <a:pt x="97" y="3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6"/>
            <p:cNvSpPr>
              <a:spLocks/>
            </p:cNvSpPr>
            <p:nvPr/>
          </p:nvSpPr>
          <p:spPr bwMode="auto">
            <a:xfrm>
              <a:off x="5892624" y="3393273"/>
              <a:ext cx="109934" cy="126424"/>
            </a:xfrm>
            <a:custGeom>
              <a:avLst/>
              <a:gdLst>
                <a:gd name="T0" fmla="*/ 8 w 21"/>
                <a:gd name="T1" fmla="*/ 7 h 25"/>
                <a:gd name="T2" fmla="*/ 12 w 21"/>
                <a:gd name="T3" fmla="*/ 20 h 25"/>
                <a:gd name="T4" fmla="*/ 16 w 21"/>
                <a:gd name="T5" fmla="*/ 25 h 25"/>
                <a:gd name="T6" fmla="*/ 20 w 21"/>
                <a:gd name="T7" fmla="*/ 23 h 25"/>
                <a:gd name="T8" fmla="*/ 21 w 21"/>
                <a:gd name="T9" fmla="*/ 17 h 25"/>
                <a:gd name="T10" fmla="*/ 0 w 21"/>
                <a:gd name="T11" fmla="*/ 0 h 25"/>
                <a:gd name="T12" fmla="*/ 8 w 21"/>
                <a:gd name="T13" fmla="*/ 7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25">
                  <a:moveTo>
                    <a:pt x="8" y="7"/>
                  </a:moveTo>
                  <a:cubicBezTo>
                    <a:pt x="11" y="11"/>
                    <a:pt x="12" y="17"/>
                    <a:pt x="12" y="20"/>
                  </a:cubicBezTo>
                  <a:cubicBezTo>
                    <a:pt x="12" y="24"/>
                    <a:pt x="13" y="25"/>
                    <a:pt x="16" y="25"/>
                  </a:cubicBezTo>
                  <a:cubicBezTo>
                    <a:pt x="17" y="25"/>
                    <a:pt x="18" y="24"/>
                    <a:pt x="20" y="23"/>
                  </a:cubicBezTo>
                  <a:cubicBezTo>
                    <a:pt x="21" y="21"/>
                    <a:pt x="21" y="19"/>
                    <a:pt x="21" y="17"/>
                  </a:cubicBezTo>
                  <a:cubicBezTo>
                    <a:pt x="21" y="12"/>
                    <a:pt x="13" y="5"/>
                    <a:pt x="0" y="0"/>
                  </a:cubicBezTo>
                  <a:cubicBezTo>
                    <a:pt x="0" y="0"/>
                    <a:pt x="6" y="3"/>
                    <a:pt x="8" y="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7"/>
            <p:cNvSpPr>
              <a:spLocks/>
            </p:cNvSpPr>
            <p:nvPr/>
          </p:nvSpPr>
          <p:spPr bwMode="auto">
            <a:xfrm>
              <a:off x="5808799" y="3034614"/>
              <a:ext cx="578526" cy="75580"/>
            </a:xfrm>
            <a:custGeom>
              <a:avLst/>
              <a:gdLst>
                <a:gd name="T0" fmla="*/ 19 w 111"/>
                <a:gd name="T1" fmla="*/ 14 h 15"/>
                <a:gd name="T2" fmla="*/ 108 w 111"/>
                <a:gd name="T3" fmla="*/ 14 h 15"/>
                <a:gd name="T4" fmla="*/ 111 w 111"/>
                <a:gd name="T5" fmla="*/ 13 h 15"/>
                <a:gd name="T6" fmla="*/ 109 w 111"/>
                <a:gd name="T7" fmla="*/ 10 h 15"/>
                <a:gd name="T8" fmla="*/ 99 w 111"/>
                <a:gd name="T9" fmla="*/ 0 h 15"/>
                <a:gd name="T10" fmla="*/ 92 w 111"/>
                <a:gd name="T11" fmla="*/ 7 h 15"/>
                <a:gd name="T12" fmla="*/ 0 w 111"/>
                <a:gd name="T13" fmla="*/ 7 h 15"/>
                <a:gd name="T14" fmla="*/ 5 w 111"/>
                <a:gd name="T15" fmla="*/ 15 h 15"/>
                <a:gd name="T16" fmla="*/ 19 w 111"/>
                <a:gd name="T17" fmla="*/ 14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1" h="15">
                  <a:moveTo>
                    <a:pt x="19" y="14"/>
                  </a:moveTo>
                  <a:cubicBezTo>
                    <a:pt x="108" y="14"/>
                    <a:pt x="108" y="14"/>
                    <a:pt x="108" y="14"/>
                  </a:cubicBezTo>
                  <a:cubicBezTo>
                    <a:pt x="110" y="14"/>
                    <a:pt x="111" y="14"/>
                    <a:pt x="111" y="13"/>
                  </a:cubicBezTo>
                  <a:cubicBezTo>
                    <a:pt x="111" y="12"/>
                    <a:pt x="111" y="11"/>
                    <a:pt x="109" y="10"/>
                  </a:cubicBezTo>
                  <a:cubicBezTo>
                    <a:pt x="99" y="0"/>
                    <a:pt x="99" y="0"/>
                    <a:pt x="99" y="0"/>
                  </a:cubicBezTo>
                  <a:cubicBezTo>
                    <a:pt x="92" y="7"/>
                    <a:pt x="92" y="7"/>
                    <a:pt x="92" y="7"/>
                  </a:cubicBezTo>
                  <a:cubicBezTo>
                    <a:pt x="92" y="7"/>
                    <a:pt x="6" y="7"/>
                    <a:pt x="0" y="7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9" y="14"/>
                    <a:pt x="14" y="14"/>
                    <a:pt x="19" y="1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8"/>
            <p:cNvSpPr>
              <a:spLocks/>
            </p:cNvSpPr>
            <p:nvPr/>
          </p:nvSpPr>
          <p:spPr bwMode="auto">
            <a:xfrm>
              <a:off x="5601300" y="2923306"/>
              <a:ext cx="1000397" cy="202004"/>
            </a:xfrm>
            <a:custGeom>
              <a:avLst/>
              <a:gdLst>
                <a:gd name="T0" fmla="*/ 177 w 192"/>
                <a:gd name="T1" fmla="*/ 23 h 40"/>
                <a:gd name="T2" fmla="*/ 190 w 192"/>
                <a:gd name="T3" fmla="*/ 17 h 40"/>
                <a:gd name="T4" fmla="*/ 192 w 192"/>
                <a:gd name="T5" fmla="*/ 16 h 40"/>
                <a:gd name="T6" fmla="*/ 190 w 192"/>
                <a:gd name="T7" fmla="*/ 14 h 40"/>
                <a:gd name="T8" fmla="*/ 178 w 192"/>
                <a:gd name="T9" fmla="*/ 2 h 40"/>
                <a:gd name="T10" fmla="*/ 172 w 192"/>
                <a:gd name="T11" fmla="*/ 10 h 40"/>
                <a:gd name="T12" fmla="*/ 25 w 192"/>
                <a:gd name="T13" fmla="*/ 10 h 40"/>
                <a:gd name="T14" fmla="*/ 22 w 192"/>
                <a:gd name="T15" fmla="*/ 0 h 40"/>
                <a:gd name="T16" fmla="*/ 19 w 192"/>
                <a:gd name="T17" fmla="*/ 16 h 40"/>
                <a:gd name="T18" fmla="*/ 13 w 192"/>
                <a:gd name="T19" fmla="*/ 24 h 40"/>
                <a:gd name="T20" fmla="*/ 5 w 192"/>
                <a:gd name="T21" fmla="*/ 29 h 40"/>
                <a:gd name="T22" fmla="*/ 0 w 192"/>
                <a:gd name="T23" fmla="*/ 35 h 40"/>
                <a:gd name="T24" fmla="*/ 6 w 192"/>
                <a:gd name="T25" fmla="*/ 40 h 40"/>
                <a:gd name="T26" fmla="*/ 19 w 192"/>
                <a:gd name="T27" fmla="*/ 33 h 40"/>
                <a:gd name="T28" fmla="*/ 25 w 192"/>
                <a:gd name="T29" fmla="*/ 17 h 40"/>
                <a:gd name="T30" fmla="*/ 170 w 192"/>
                <a:gd name="T31" fmla="*/ 17 h 40"/>
                <a:gd name="T32" fmla="*/ 162 w 192"/>
                <a:gd name="T33" fmla="*/ 35 h 40"/>
                <a:gd name="T34" fmla="*/ 177 w 192"/>
                <a:gd name="T35" fmla="*/ 23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2" h="40">
                  <a:moveTo>
                    <a:pt x="177" y="23"/>
                  </a:moveTo>
                  <a:cubicBezTo>
                    <a:pt x="181" y="20"/>
                    <a:pt x="185" y="18"/>
                    <a:pt x="190" y="17"/>
                  </a:cubicBezTo>
                  <a:cubicBezTo>
                    <a:pt x="192" y="17"/>
                    <a:pt x="192" y="17"/>
                    <a:pt x="192" y="16"/>
                  </a:cubicBezTo>
                  <a:cubicBezTo>
                    <a:pt x="192" y="16"/>
                    <a:pt x="192" y="15"/>
                    <a:pt x="190" y="14"/>
                  </a:cubicBezTo>
                  <a:cubicBezTo>
                    <a:pt x="178" y="2"/>
                    <a:pt x="178" y="2"/>
                    <a:pt x="178" y="2"/>
                  </a:cubicBezTo>
                  <a:cubicBezTo>
                    <a:pt x="172" y="10"/>
                    <a:pt x="172" y="10"/>
                    <a:pt x="172" y="10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25" y="9"/>
                    <a:pt x="24" y="3"/>
                    <a:pt x="22" y="0"/>
                  </a:cubicBezTo>
                  <a:cubicBezTo>
                    <a:pt x="22" y="0"/>
                    <a:pt x="23" y="9"/>
                    <a:pt x="19" y="16"/>
                  </a:cubicBezTo>
                  <a:cubicBezTo>
                    <a:pt x="17" y="19"/>
                    <a:pt x="15" y="22"/>
                    <a:pt x="13" y="24"/>
                  </a:cubicBezTo>
                  <a:cubicBezTo>
                    <a:pt x="11" y="25"/>
                    <a:pt x="9" y="27"/>
                    <a:pt x="5" y="29"/>
                  </a:cubicBezTo>
                  <a:cubicBezTo>
                    <a:pt x="1" y="31"/>
                    <a:pt x="0" y="33"/>
                    <a:pt x="0" y="35"/>
                  </a:cubicBezTo>
                  <a:cubicBezTo>
                    <a:pt x="0" y="39"/>
                    <a:pt x="2" y="40"/>
                    <a:pt x="6" y="40"/>
                  </a:cubicBezTo>
                  <a:cubicBezTo>
                    <a:pt x="11" y="40"/>
                    <a:pt x="15" y="38"/>
                    <a:pt x="19" y="33"/>
                  </a:cubicBezTo>
                  <a:cubicBezTo>
                    <a:pt x="22" y="28"/>
                    <a:pt x="24" y="25"/>
                    <a:pt x="25" y="17"/>
                  </a:cubicBezTo>
                  <a:cubicBezTo>
                    <a:pt x="170" y="17"/>
                    <a:pt x="170" y="17"/>
                    <a:pt x="170" y="17"/>
                  </a:cubicBezTo>
                  <a:cubicBezTo>
                    <a:pt x="162" y="35"/>
                    <a:pt x="162" y="35"/>
                    <a:pt x="162" y="35"/>
                  </a:cubicBezTo>
                  <a:cubicBezTo>
                    <a:pt x="162" y="35"/>
                    <a:pt x="173" y="26"/>
                    <a:pt x="177" y="2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9"/>
            <p:cNvSpPr>
              <a:spLocks noEditPoints="1"/>
            </p:cNvSpPr>
            <p:nvPr/>
          </p:nvSpPr>
          <p:spPr bwMode="auto">
            <a:xfrm>
              <a:off x="5444644" y="2508307"/>
              <a:ext cx="1302714" cy="1254618"/>
            </a:xfrm>
            <a:custGeom>
              <a:avLst/>
              <a:gdLst>
                <a:gd name="T0" fmla="*/ 132 w 250"/>
                <a:gd name="T1" fmla="*/ 0 h 248"/>
                <a:gd name="T2" fmla="*/ 134 w 250"/>
                <a:gd name="T3" fmla="*/ 7 h 248"/>
                <a:gd name="T4" fmla="*/ 134 w 250"/>
                <a:gd name="T5" fmla="*/ 7 h 248"/>
                <a:gd name="T6" fmla="*/ 205 w 250"/>
                <a:gd name="T7" fmla="*/ 38 h 248"/>
                <a:gd name="T8" fmla="*/ 196 w 250"/>
                <a:gd name="T9" fmla="*/ 46 h 248"/>
                <a:gd name="T10" fmla="*/ 127 w 250"/>
                <a:gd name="T11" fmla="*/ 46 h 248"/>
                <a:gd name="T12" fmla="*/ 127 w 250"/>
                <a:gd name="T13" fmla="*/ 17 h 248"/>
                <a:gd name="T14" fmla="*/ 122 w 250"/>
                <a:gd name="T15" fmla="*/ 18 h 248"/>
                <a:gd name="T16" fmla="*/ 117 w 250"/>
                <a:gd name="T17" fmla="*/ 17 h 248"/>
                <a:gd name="T18" fmla="*/ 117 w 250"/>
                <a:gd name="T19" fmla="*/ 46 h 248"/>
                <a:gd name="T20" fmla="*/ 42 w 250"/>
                <a:gd name="T21" fmla="*/ 46 h 248"/>
                <a:gd name="T22" fmla="*/ 30 w 250"/>
                <a:gd name="T23" fmla="*/ 46 h 248"/>
                <a:gd name="T24" fmla="*/ 1 w 250"/>
                <a:gd name="T25" fmla="*/ 125 h 248"/>
                <a:gd name="T26" fmla="*/ 125 w 250"/>
                <a:gd name="T27" fmla="*/ 248 h 248"/>
                <a:gd name="T28" fmla="*/ 250 w 250"/>
                <a:gd name="T29" fmla="*/ 125 h 248"/>
                <a:gd name="T30" fmla="*/ 132 w 250"/>
                <a:gd name="T31" fmla="*/ 0 h 248"/>
                <a:gd name="T32" fmla="*/ 125 w 250"/>
                <a:gd name="T33" fmla="*/ 242 h 248"/>
                <a:gd name="T34" fmla="*/ 43 w 250"/>
                <a:gd name="T35" fmla="*/ 210 h 248"/>
                <a:gd name="T36" fmla="*/ 52 w 250"/>
                <a:gd name="T37" fmla="*/ 209 h 248"/>
                <a:gd name="T38" fmla="*/ 209 w 250"/>
                <a:gd name="T39" fmla="*/ 209 h 248"/>
                <a:gd name="T40" fmla="*/ 125 w 250"/>
                <a:gd name="T41" fmla="*/ 242 h 248"/>
                <a:gd name="T42" fmla="*/ 215 w 250"/>
                <a:gd name="T43" fmla="*/ 202 h 248"/>
                <a:gd name="T44" fmla="*/ 215 w 250"/>
                <a:gd name="T45" fmla="*/ 201 h 248"/>
                <a:gd name="T46" fmla="*/ 204 w 250"/>
                <a:gd name="T47" fmla="*/ 190 h 248"/>
                <a:gd name="T48" fmla="*/ 194 w 250"/>
                <a:gd name="T49" fmla="*/ 202 h 248"/>
                <a:gd name="T50" fmla="*/ 143 w 250"/>
                <a:gd name="T51" fmla="*/ 202 h 248"/>
                <a:gd name="T52" fmla="*/ 156 w 250"/>
                <a:gd name="T53" fmla="*/ 189 h 248"/>
                <a:gd name="T54" fmla="*/ 165 w 250"/>
                <a:gd name="T55" fmla="*/ 183 h 248"/>
                <a:gd name="T56" fmla="*/ 156 w 250"/>
                <a:gd name="T57" fmla="*/ 174 h 248"/>
                <a:gd name="T58" fmla="*/ 139 w 250"/>
                <a:gd name="T59" fmla="*/ 202 h 248"/>
                <a:gd name="T60" fmla="*/ 44 w 250"/>
                <a:gd name="T61" fmla="*/ 202 h 248"/>
                <a:gd name="T62" fmla="*/ 36 w 250"/>
                <a:gd name="T63" fmla="*/ 202 h 248"/>
                <a:gd name="T64" fmla="*/ 32 w 250"/>
                <a:gd name="T65" fmla="*/ 197 h 248"/>
                <a:gd name="T66" fmla="*/ 6 w 250"/>
                <a:gd name="T67" fmla="*/ 125 h 248"/>
                <a:gd name="T68" fmla="*/ 29 w 250"/>
                <a:gd name="T69" fmla="*/ 56 h 248"/>
                <a:gd name="T70" fmla="*/ 39 w 250"/>
                <a:gd name="T71" fmla="*/ 53 h 248"/>
                <a:gd name="T72" fmla="*/ 117 w 250"/>
                <a:gd name="T73" fmla="*/ 53 h 248"/>
                <a:gd name="T74" fmla="*/ 117 w 250"/>
                <a:gd name="T75" fmla="*/ 72 h 248"/>
                <a:gd name="T76" fmla="*/ 70 w 250"/>
                <a:gd name="T77" fmla="*/ 72 h 248"/>
                <a:gd name="T78" fmla="*/ 56 w 250"/>
                <a:gd name="T79" fmla="*/ 71 h 248"/>
                <a:gd name="T80" fmla="*/ 60 w 250"/>
                <a:gd name="T81" fmla="*/ 80 h 248"/>
                <a:gd name="T82" fmla="*/ 75 w 250"/>
                <a:gd name="T83" fmla="*/ 79 h 248"/>
                <a:gd name="T84" fmla="*/ 187 w 250"/>
                <a:gd name="T85" fmla="*/ 79 h 248"/>
                <a:gd name="T86" fmla="*/ 190 w 250"/>
                <a:gd name="T87" fmla="*/ 78 h 248"/>
                <a:gd name="T88" fmla="*/ 188 w 250"/>
                <a:gd name="T89" fmla="*/ 72 h 248"/>
                <a:gd name="T90" fmla="*/ 176 w 250"/>
                <a:gd name="T91" fmla="*/ 61 h 248"/>
                <a:gd name="T92" fmla="*/ 168 w 250"/>
                <a:gd name="T93" fmla="*/ 72 h 248"/>
                <a:gd name="T94" fmla="*/ 127 w 250"/>
                <a:gd name="T95" fmla="*/ 72 h 248"/>
                <a:gd name="T96" fmla="*/ 127 w 250"/>
                <a:gd name="T97" fmla="*/ 53 h 248"/>
                <a:gd name="T98" fmla="*/ 219 w 250"/>
                <a:gd name="T99" fmla="*/ 53 h 248"/>
                <a:gd name="T100" fmla="*/ 244 w 250"/>
                <a:gd name="T101" fmla="*/ 125 h 248"/>
                <a:gd name="T102" fmla="*/ 219 w 250"/>
                <a:gd name="T103" fmla="*/ 197 h 248"/>
                <a:gd name="T104" fmla="*/ 215 w 250"/>
                <a:gd name="T105" fmla="*/ 202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50" h="248">
                  <a:moveTo>
                    <a:pt x="132" y="0"/>
                  </a:moveTo>
                  <a:cubicBezTo>
                    <a:pt x="133" y="2"/>
                    <a:pt x="134" y="4"/>
                    <a:pt x="134" y="7"/>
                  </a:cubicBezTo>
                  <a:cubicBezTo>
                    <a:pt x="134" y="7"/>
                    <a:pt x="134" y="7"/>
                    <a:pt x="134" y="7"/>
                  </a:cubicBezTo>
                  <a:cubicBezTo>
                    <a:pt x="161" y="9"/>
                    <a:pt x="186" y="20"/>
                    <a:pt x="205" y="38"/>
                  </a:cubicBezTo>
                  <a:cubicBezTo>
                    <a:pt x="196" y="46"/>
                    <a:pt x="196" y="46"/>
                    <a:pt x="196" y="46"/>
                  </a:cubicBezTo>
                  <a:cubicBezTo>
                    <a:pt x="127" y="46"/>
                    <a:pt x="127" y="46"/>
                    <a:pt x="127" y="46"/>
                  </a:cubicBezTo>
                  <a:cubicBezTo>
                    <a:pt x="127" y="17"/>
                    <a:pt x="127" y="17"/>
                    <a:pt x="127" y="17"/>
                  </a:cubicBezTo>
                  <a:cubicBezTo>
                    <a:pt x="125" y="18"/>
                    <a:pt x="124" y="18"/>
                    <a:pt x="122" y="18"/>
                  </a:cubicBezTo>
                  <a:cubicBezTo>
                    <a:pt x="120" y="18"/>
                    <a:pt x="118" y="18"/>
                    <a:pt x="117" y="17"/>
                  </a:cubicBezTo>
                  <a:cubicBezTo>
                    <a:pt x="117" y="27"/>
                    <a:pt x="117" y="46"/>
                    <a:pt x="117" y="46"/>
                  </a:cubicBezTo>
                  <a:cubicBezTo>
                    <a:pt x="42" y="46"/>
                    <a:pt x="42" y="46"/>
                    <a:pt x="42" y="46"/>
                  </a:cubicBezTo>
                  <a:cubicBezTo>
                    <a:pt x="38" y="46"/>
                    <a:pt x="30" y="46"/>
                    <a:pt x="30" y="46"/>
                  </a:cubicBezTo>
                  <a:cubicBezTo>
                    <a:pt x="13" y="67"/>
                    <a:pt x="0" y="96"/>
                    <a:pt x="1" y="125"/>
                  </a:cubicBezTo>
                  <a:cubicBezTo>
                    <a:pt x="1" y="193"/>
                    <a:pt x="56" y="248"/>
                    <a:pt x="125" y="248"/>
                  </a:cubicBezTo>
                  <a:cubicBezTo>
                    <a:pt x="194" y="248"/>
                    <a:pt x="250" y="193"/>
                    <a:pt x="250" y="125"/>
                  </a:cubicBezTo>
                  <a:cubicBezTo>
                    <a:pt x="250" y="60"/>
                    <a:pt x="202" y="6"/>
                    <a:pt x="132" y="0"/>
                  </a:cubicBezTo>
                  <a:close/>
                  <a:moveTo>
                    <a:pt x="125" y="242"/>
                  </a:moveTo>
                  <a:cubicBezTo>
                    <a:pt x="92" y="242"/>
                    <a:pt x="65" y="231"/>
                    <a:pt x="43" y="210"/>
                  </a:cubicBezTo>
                  <a:cubicBezTo>
                    <a:pt x="46" y="209"/>
                    <a:pt x="47" y="209"/>
                    <a:pt x="52" y="209"/>
                  </a:cubicBezTo>
                  <a:cubicBezTo>
                    <a:pt x="52" y="209"/>
                    <a:pt x="209" y="209"/>
                    <a:pt x="209" y="209"/>
                  </a:cubicBezTo>
                  <a:cubicBezTo>
                    <a:pt x="187" y="231"/>
                    <a:pt x="159" y="242"/>
                    <a:pt x="125" y="242"/>
                  </a:cubicBezTo>
                  <a:close/>
                  <a:moveTo>
                    <a:pt x="215" y="202"/>
                  </a:moveTo>
                  <a:cubicBezTo>
                    <a:pt x="215" y="201"/>
                    <a:pt x="215" y="201"/>
                    <a:pt x="215" y="201"/>
                  </a:cubicBezTo>
                  <a:cubicBezTo>
                    <a:pt x="204" y="190"/>
                    <a:pt x="204" y="190"/>
                    <a:pt x="204" y="190"/>
                  </a:cubicBezTo>
                  <a:cubicBezTo>
                    <a:pt x="194" y="202"/>
                    <a:pt x="194" y="202"/>
                    <a:pt x="194" y="202"/>
                  </a:cubicBezTo>
                  <a:cubicBezTo>
                    <a:pt x="143" y="202"/>
                    <a:pt x="143" y="202"/>
                    <a:pt x="143" y="202"/>
                  </a:cubicBezTo>
                  <a:cubicBezTo>
                    <a:pt x="149" y="195"/>
                    <a:pt x="153" y="192"/>
                    <a:pt x="156" y="189"/>
                  </a:cubicBezTo>
                  <a:cubicBezTo>
                    <a:pt x="160" y="186"/>
                    <a:pt x="162" y="184"/>
                    <a:pt x="165" y="183"/>
                  </a:cubicBezTo>
                  <a:cubicBezTo>
                    <a:pt x="156" y="174"/>
                    <a:pt x="156" y="174"/>
                    <a:pt x="156" y="174"/>
                  </a:cubicBezTo>
                  <a:cubicBezTo>
                    <a:pt x="150" y="183"/>
                    <a:pt x="145" y="192"/>
                    <a:pt x="139" y="202"/>
                  </a:cubicBezTo>
                  <a:cubicBezTo>
                    <a:pt x="44" y="202"/>
                    <a:pt x="44" y="202"/>
                    <a:pt x="44" y="202"/>
                  </a:cubicBezTo>
                  <a:cubicBezTo>
                    <a:pt x="42" y="202"/>
                    <a:pt x="39" y="202"/>
                    <a:pt x="36" y="202"/>
                  </a:cubicBezTo>
                  <a:cubicBezTo>
                    <a:pt x="32" y="197"/>
                    <a:pt x="32" y="197"/>
                    <a:pt x="32" y="197"/>
                  </a:cubicBezTo>
                  <a:cubicBezTo>
                    <a:pt x="16" y="177"/>
                    <a:pt x="6" y="152"/>
                    <a:pt x="6" y="125"/>
                  </a:cubicBezTo>
                  <a:cubicBezTo>
                    <a:pt x="6" y="98"/>
                    <a:pt x="14" y="76"/>
                    <a:pt x="29" y="56"/>
                  </a:cubicBezTo>
                  <a:cubicBezTo>
                    <a:pt x="30" y="56"/>
                    <a:pt x="31" y="54"/>
                    <a:pt x="39" y="53"/>
                  </a:cubicBezTo>
                  <a:cubicBezTo>
                    <a:pt x="117" y="53"/>
                    <a:pt x="117" y="53"/>
                    <a:pt x="117" y="53"/>
                  </a:cubicBezTo>
                  <a:cubicBezTo>
                    <a:pt x="117" y="72"/>
                    <a:pt x="117" y="72"/>
                    <a:pt x="117" y="72"/>
                  </a:cubicBezTo>
                  <a:cubicBezTo>
                    <a:pt x="70" y="72"/>
                    <a:pt x="70" y="72"/>
                    <a:pt x="70" y="72"/>
                  </a:cubicBezTo>
                  <a:cubicBezTo>
                    <a:pt x="67" y="72"/>
                    <a:pt x="62" y="72"/>
                    <a:pt x="56" y="71"/>
                  </a:cubicBezTo>
                  <a:cubicBezTo>
                    <a:pt x="60" y="80"/>
                    <a:pt x="60" y="80"/>
                    <a:pt x="60" y="80"/>
                  </a:cubicBezTo>
                  <a:cubicBezTo>
                    <a:pt x="65" y="79"/>
                    <a:pt x="69" y="79"/>
                    <a:pt x="75" y="79"/>
                  </a:cubicBezTo>
                  <a:cubicBezTo>
                    <a:pt x="187" y="79"/>
                    <a:pt x="187" y="79"/>
                    <a:pt x="187" y="79"/>
                  </a:cubicBezTo>
                  <a:cubicBezTo>
                    <a:pt x="189" y="79"/>
                    <a:pt x="190" y="78"/>
                    <a:pt x="190" y="78"/>
                  </a:cubicBezTo>
                  <a:cubicBezTo>
                    <a:pt x="191" y="77"/>
                    <a:pt x="190" y="74"/>
                    <a:pt x="188" y="72"/>
                  </a:cubicBezTo>
                  <a:cubicBezTo>
                    <a:pt x="176" y="61"/>
                    <a:pt x="176" y="61"/>
                    <a:pt x="176" y="61"/>
                  </a:cubicBezTo>
                  <a:cubicBezTo>
                    <a:pt x="168" y="72"/>
                    <a:pt x="168" y="72"/>
                    <a:pt x="168" y="72"/>
                  </a:cubicBezTo>
                  <a:cubicBezTo>
                    <a:pt x="127" y="72"/>
                    <a:pt x="127" y="72"/>
                    <a:pt x="127" y="72"/>
                  </a:cubicBezTo>
                  <a:cubicBezTo>
                    <a:pt x="127" y="53"/>
                    <a:pt x="127" y="53"/>
                    <a:pt x="127" y="53"/>
                  </a:cubicBezTo>
                  <a:cubicBezTo>
                    <a:pt x="127" y="53"/>
                    <a:pt x="219" y="53"/>
                    <a:pt x="219" y="53"/>
                  </a:cubicBezTo>
                  <a:cubicBezTo>
                    <a:pt x="235" y="73"/>
                    <a:pt x="244" y="98"/>
                    <a:pt x="244" y="125"/>
                  </a:cubicBezTo>
                  <a:cubicBezTo>
                    <a:pt x="244" y="152"/>
                    <a:pt x="235" y="177"/>
                    <a:pt x="219" y="197"/>
                  </a:cubicBezTo>
                  <a:lnTo>
                    <a:pt x="215" y="20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Oval 10"/>
            <p:cNvSpPr>
              <a:spLocks noChangeArrowheads="1"/>
            </p:cNvSpPr>
            <p:nvPr/>
          </p:nvSpPr>
          <p:spPr bwMode="auto">
            <a:xfrm>
              <a:off x="6032790" y="2498687"/>
              <a:ext cx="89322" cy="8657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635433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750">
        <p:split/>
      </p:transition>
    </mc:Choice>
    <mc:Fallback xmlns="">
      <p:transition spd="slow">
        <p:split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decel="10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decel="10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decel="10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1" decel="10000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1" decel="10000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1" decel="100000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5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9" fill="hold">
                          <p:stCondLst>
                            <p:cond delay="indefinite"/>
                          </p:stCondLst>
                          <p:childTnLst>
                            <p:par>
                              <p:cTn id="3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1" presetID="49" presetClass="entr" presetSubtype="0" decel="10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3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5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6" dur="10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45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9" dur="10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0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1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2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4" dur="4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5" dur="4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6" dur="4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7" presetID="6" presetClass="emph" presetSubtype="0" accel="100000" fill="hold" nodeType="withEffect" p14:presetBounceEnd="100000">
                                      <p:stCondLst>
                                        <p:cond delay="30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48" dur="1500" fill="hold"/>
                                            <p:tgtEl>
                                              <p:spTgt spid="29"/>
                                            </p:tgtEl>
                                          </p:cBhvr>
                                          <p:by x="101000" y="101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9" presetID="56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iterate type="lt">
                                        <p:tmPct val="29167"/>
                                      </p:iterate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by="(-#ppt_w*2)" calcmode="lin" valueType="num">
                                          <p:cBhvr rctx="PPT">
                                            <p:cTn id="51" dur="4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</p:anim>
                                        <p:anim by="(#ppt_w*0.50)" calcmode="lin" valueType="num">
                                          <p:cBhvr>
                                            <p:cTn id="52" dur="400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from="(-#ppt_h/2)" to="(#ppt_y)" calcmode="lin" valueType="num">
                                          <p:cBhvr>
                                            <p:cTn id="53" dur="8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21600000">
                                          <p:cBhvr>
                                            <p:cTn id="54" dur="8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55" presetID="12" presetClass="entr" presetSubtype="2" fill="hold" grpId="0" nodeType="withEffect">
                                      <p:stCondLst>
                                        <p:cond delay="500"/>
                                      </p:stCondLst>
                                      <p:iterate type="lt">
                                        <p:tmPct val="1120"/>
                                      </p:iterate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7" dur="2000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58" dur="20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9" presetID="12" presetClass="entr" presetSubtype="4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1" dur="500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62" dur="500"/>
                                            <p:tgtEl>
                                              <p:spTgt spid="8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3" presetID="12" presetClass="entr" presetSubtype="4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5" dur="500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66" dur="500"/>
                                            <p:tgtEl>
                                              <p:spTgt spid="8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7" fill="hold">
                          <p:stCondLst>
                            <p:cond delay="indefinite"/>
                          </p:stCondLst>
                          <p:childTnLst>
                            <p:par>
                              <p:cTn id="6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9" presetID="16" presetClass="entr" presetSubtype="37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71" dur="125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2" presetID="2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4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5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6" fill="hold">
                          <p:stCondLst>
                            <p:cond delay="indefinite"/>
                          </p:stCondLst>
                          <p:childTnLst>
                            <p:par>
                              <p:cTn id="7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8" presetID="42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0" dur="10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1" dur="10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2" dur="10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3" presetID="42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5" dur="10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6" dur="10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7" dur="10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8" presetID="42" presetClass="entr" presetSubtype="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8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0" dur="10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91" dur="10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2" dur="10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3" fill="hold">
                          <p:stCondLst>
                            <p:cond delay="indefinite"/>
                          </p:stCondLst>
                          <p:childTnLst>
                            <p:par>
                              <p:cTn id="9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5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7" dur="8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8" dur="8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9" presetID="45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650"/>
                                      </p:iterate>
                                      <p:childTnLst>
                                        <p:set>
                                          <p:cBhvr>
                                            <p:cTn id="10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1" dur="12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02" dur="12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3" dur="12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04" fill="hold">
                          <p:stCondLst>
                            <p:cond delay="indefinite"/>
                          </p:stCondLst>
                          <p:childTnLst>
                            <p:par>
                              <p:cTn id="10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6" presetID="42" presetClass="path" presetSubtype="0" accel="50000" decel="5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0 L -1 0 " pathEditMode="relative" rAng="0" ptsTypes="AA">
                                          <p:cBhvr>
                                            <p:cTn id="107" dur="2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000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08" presetID="42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0 L -1 0 " pathEditMode="relative" rAng="0" ptsTypes="AA">
                                          <p:cBhvr>
                                            <p:cTn id="109" dur="2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0000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10" fill="hold">
                          <p:stCondLst>
                            <p:cond delay="indefinite"/>
                          </p:stCondLst>
                          <p:childTnLst>
                            <p:par>
                              <p:cTn id="11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2" presetID="42" presetClass="path" presetSubtype="0" accel="50000" decel="5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1 0 L -2.00078 0 " pathEditMode="relative" rAng="0" ptsTypes="AA">
                                          <p:cBhvr>
                                            <p:cTn id="113" dur="2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0039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4" presetID="42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0 L -1 0 " pathEditMode="relative" rAng="0" ptsTypes="AA">
                                          <p:cBhvr>
                                            <p:cTn id="115" dur="2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0000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8" grpId="0"/>
          <p:bldP spid="39" grpId="0" animBg="1"/>
          <p:bldP spid="44" grpId="0" animBg="1"/>
          <p:bldP spid="45" grpId="0" animBg="1"/>
          <p:bldP spid="46" grpId="0" animBg="1"/>
          <p:bldP spid="61" grpId="0" animBg="1"/>
          <p:bldP spid="63" grpId="0"/>
          <p:bldP spid="64" grpId="0"/>
          <p:bldP spid="65" grpId="0"/>
          <p:bldP spid="66" grpId="0"/>
          <p:bldP spid="67" grpId="0"/>
          <p:bldP spid="68" grpId="0"/>
          <p:bldP spid="36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decel="10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decel="10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decel="10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1" decel="10000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1" decel="10000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1" decel="100000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5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9" fill="hold">
                          <p:stCondLst>
                            <p:cond delay="indefinite"/>
                          </p:stCondLst>
                          <p:childTnLst>
                            <p:par>
                              <p:cTn id="3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1" presetID="49" presetClass="entr" presetSubtype="0" decel="10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3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5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6" dur="10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45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9" dur="10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0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1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2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4" dur="4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5" dur="4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6" dur="4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7" presetID="6" presetClass="emph" presetSubtype="0" accel="100000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48" dur="1500" fill="hold"/>
                                            <p:tgtEl>
                                              <p:spTgt spid="29"/>
                                            </p:tgtEl>
                                          </p:cBhvr>
                                          <p:by x="101000" y="101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9" presetID="56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iterate type="lt">
                                        <p:tmPct val="29167"/>
                                      </p:iterate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by="(-#ppt_w*2)" calcmode="lin" valueType="num">
                                          <p:cBhvr rctx="PPT">
                                            <p:cTn id="51" dur="4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</p:anim>
                                        <p:anim by="(#ppt_w*0.50)" calcmode="lin" valueType="num">
                                          <p:cBhvr>
                                            <p:cTn id="52" dur="400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from="(-#ppt_h/2)" to="(#ppt_y)" calcmode="lin" valueType="num">
                                          <p:cBhvr>
                                            <p:cTn id="53" dur="8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21600000">
                                          <p:cBhvr>
                                            <p:cTn id="54" dur="8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55" presetID="12" presetClass="entr" presetSubtype="2" fill="hold" grpId="0" nodeType="withEffect">
                                      <p:stCondLst>
                                        <p:cond delay="500"/>
                                      </p:stCondLst>
                                      <p:iterate type="lt">
                                        <p:tmPct val="1120"/>
                                      </p:iterate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7" dur="2000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58" dur="20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9" presetID="12" presetClass="entr" presetSubtype="4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1" dur="500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62" dur="500"/>
                                            <p:tgtEl>
                                              <p:spTgt spid="8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3" presetID="12" presetClass="entr" presetSubtype="4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5" dur="500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66" dur="500"/>
                                            <p:tgtEl>
                                              <p:spTgt spid="8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7" fill="hold">
                          <p:stCondLst>
                            <p:cond delay="indefinite"/>
                          </p:stCondLst>
                          <p:childTnLst>
                            <p:par>
                              <p:cTn id="6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9" presetID="16" presetClass="entr" presetSubtype="37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71" dur="125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2" presetID="2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4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5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6" fill="hold">
                          <p:stCondLst>
                            <p:cond delay="indefinite"/>
                          </p:stCondLst>
                          <p:childTnLst>
                            <p:par>
                              <p:cTn id="7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8" presetID="42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0" dur="10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1" dur="10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2" dur="10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3" presetID="42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5" dur="10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6" dur="10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7" dur="10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8" presetID="42" presetClass="entr" presetSubtype="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8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0" dur="10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91" dur="10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2" dur="10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3" fill="hold">
                          <p:stCondLst>
                            <p:cond delay="indefinite"/>
                          </p:stCondLst>
                          <p:childTnLst>
                            <p:par>
                              <p:cTn id="9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5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7" dur="8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8" dur="8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9" presetID="45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650"/>
                                      </p:iterate>
                                      <p:childTnLst>
                                        <p:set>
                                          <p:cBhvr>
                                            <p:cTn id="10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1" dur="12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02" dur="12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3" dur="12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04" fill="hold">
                          <p:stCondLst>
                            <p:cond delay="indefinite"/>
                          </p:stCondLst>
                          <p:childTnLst>
                            <p:par>
                              <p:cTn id="10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6" presetID="42" presetClass="path" presetSubtype="0" accel="50000" decel="5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0 L -1 0 " pathEditMode="relative" rAng="0" ptsTypes="AA">
                                          <p:cBhvr>
                                            <p:cTn id="107" dur="2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000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08" presetID="42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0 L -1 0 " pathEditMode="relative" rAng="0" ptsTypes="AA">
                                          <p:cBhvr>
                                            <p:cTn id="109" dur="2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0000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10" fill="hold">
                          <p:stCondLst>
                            <p:cond delay="indefinite"/>
                          </p:stCondLst>
                          <p:childTnLst>
                            <p:par>
                              <p:cTn id="11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2" presetID="42" presetClass="path" presetSubtype="0" accel="50000" decel="5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1 0 L -2.00078 0 " pathEditMode="relative" rAng="0" ptsTypes="AA">
                                          <p:cBhvr>
                                            <p:cTn id="113" dur="2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0039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4" presetID="42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0 L -1 0 " pathEditMode="relative" rAng="0" ptsTypes="AA">
                                          <p:cBhvr>
                                            <p:cTn id="115" dur="2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0000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8" grpId="0"/>
          <p:bldP spid="39" grpId="0" animBg="1"/>
          <p:bldP spid="44" grpId="0" animBg="1"/>
          <p:bldP spid="45" grpId="0" animBg="1"/>
          <p:bldP spid="46" grpId="0" animBg="1"/>
          <p:bldP spid="61" grpId="0" animBg="1"/>
          <p:bldP spid="63" grpId="0"/>
          <p:bldP spid="64" grpId="0"/>
          <p:bldP spid="65" grpId="0"/>
          <p:bldP spid="66" grpId="0"/>
          <p:bldP spid="67" grpId="0"/>
          <p:bldP spid="68" grpId="0"/>
          <p:bldP spid="36" grpId="0"/>
        </p:bldLst>
      </p:timing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文本框 22"/>
          <p:cNvSpPr txBox="1"/>
          <p:nvPr/>
        </p:nvSpPr>
        <p:spPr>
          <a:xfrm>
            <a:off x="1793582" y="492416"/>
            <a:ext cx="881973" cy="1446550"/>
          </a:xfrm>
          <a:prstGeom prst="rect">
            <a:avLst/>
          </a:prstGeom>
          <a:noFill/>
          <a:effectLst>
            <a:outerShdw blurRad="1016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CN" sz="8800" dirty="0" smtClean="0">
                <a:solidFill>
                  <a:srgbClr val="CFB37A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2</a:t>
            </a:r>
            <a:endParaRPr lang="zh-CN" altLang="en-US" sz="8800" dirty="0">
              <a:solidFill>
                <a:srgbClr val="CFB37A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cxnSp>
        <p:nvCxnSpPr>
          <p:cNvPr id="58" name="直接连接符 57"/>
          <p:cNvCxnSpPr/>
          <p:nvPr/>
        </p:nvCxnSpPr>
        <p:spPr>
          <a:xfrm>
            <a:off x="1519881" y="1091977"/>
            <a:ext cx="9152238" cy="3727158"/>
          </a:xfrm>
          <a:prstGeom prst="line">
            <a:avLst/>
          </a:prstGeom>
          <a:ln>
            <a:gradFill>
              <a:gsLst>
                <a:gs pos="50000">
                  <a:schemeClr val="tx1"/>
                </a:gs>
                <a:gs pos="0">
                  <a:schemeClr val="tx1">
                    <a:alpha val="0"/>
                  </a:schemeClr>
                </a:gs>
                <a:gs pos="100000">
                  <a:schemeClr val="tx1"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926757" y="547721"/>
            <a:ext cx="11277600" cy="4592690"/>
          </a:xfrm>
          <a:prstGeom prst="line">
            <a:avLst/>
          </a:prstGeom>
          <a:ln>
            <a:gradFill>
              <a:gsLst>
                <a:gs pos="50000">
                  <a:schemeClr val="tx1"/>
                </a:gs>
                <a:gs pos="0">
                  <a:schemeClr val="tx1">
                    <a:alpha val="0"/>
                  </a:schemeClr>
                </a:gs>
                <a:gs pos="100000">
                  <a:schemeClr val="tx1"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6895070" y="-444845"/>
            <a:ext cx="5420497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1500" dirty="0" smtClean="0">
                <a:solidFill>
                  <a:schemeClr val="bg1">
                    <a:lumMod val="95000"/>
                  </a:schemeClr>
                </a:solidFill>
                <a:latin typeface="+mn-ea"/>
              </a:rPr>
              <a:t>CONTENTS</a:t>
            </a:r>
            <a:endParaRPr lang="zh-CN" altLang="en-US" sz="11500" dirty="0"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0686" y="1060912"/>
            <a:ext cx="7750628" cy="3173390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solidFill>
              <a:schemeClr val="bg1"/>
            </a:solidFill>
          </a:ln>
          <a:effectLst>
            <a:outerShdw blurRad="317500" dist="101600" dir="2700000" algn="tl" rotWithShape="0">
              <a:prstClr val="black">
                <a:alpha val="31000"/>
              </a:prstClr>
            </a:outerShdw>
          </a:effectLst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44" y="215152"/>
            <a:ext cx="1727200" cy="383347"/>
          </a:xfrm>
          <a:prstGeom prst="rect">
            <a:avLst/>
          </a:prstGeom>
        </p:spPr>
      </p:pic>
      <p:grpSp>
        <p:nvGrpSpPr>
          <p:cNvPr id="42" name="组合 41"/>
          <p:cNvGrpSpPr/>
          <p:nvPr/>
        </p:nvGrpSpPr>
        <p:grpSpPr>
          <a:xfrm>
            <a:off x="8109809" y="3732550"/>
            <a:ext cx="2019300" cy="475220"/>
            <a:chOff x="8556367" y="3756454"/>
            <a:chExt cx="2019300" cy="475220"/>
          </a:xfrm>
        </p:grpSpPr>
        <p:sp>
          <p:nvSpPr>
            <p:cNvPr id="40" name="矩形 39"/>
            <p:cNvSpPr/>
            <p:nvPr/>
          </p:nvSpPr>
          <p:spPr>
            <a:xfrm>
              <a:off x="8556367" y="3756454"/>
              <a:ext cx="2019300" cy="475220"/>
            </a:xfrm>
            <a:prstGeom prst="rect">
              <a:avLst/>
            </a:prstGeom>
            <a:solidFill>
              <a:srgbClr val="CFB37A"/>
            </a:solidFill>
            <a:ln>
              <a:solidFill>
                <a:srgbClr val="7055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9" name="组合 38"/>
            <p:cNvGrpSpPr/>
            <p:nvPr/>
          </p:nvGrpSpPr>
          <p:grpSpPr>
            <a:xfrm>
              <a:off x="8686987" y="3855565"/>
              <a:ext cx="1872360" cy="276999"/>
              <a:chOff x="7251320" y="1831340"/>
              <a:chExt cx="1872360" cy="276999"/>
            </a:xfrm>
          </p:grpSpPr>
          <p:grpSp>
            <p:nvGrpSpPr>
              <p:cNvPr id="26" name="组合 25"/>
              <p:cNvGrpSpPr/>
              <p:nvPr/>
            </p:nvGrpSpPr>
            <p:grpSpPr>
              <a:xfrm>
                <a:off x="7251320" y="1847601"/>
                <a:ext cx="251918" cy="244476"/>
                <a:chOff x="5444644" y="2498687"/>
                <a:chExt cx="1302714" cy="1264238"/>
              </a:xfrm>
            </p:grpSpPr>
            <p:sp>
              <p:nvSpPr>
                <p:cNvPr id="29" name="Freeform 5"/>
                <p:cNvSpPr>
                  <a:spLocks noEditPoints="1"/>
                </p:cNvSpPr>
                <p:nvPr/>
              </p:nvSpPr>
              <p:spPr bwMode="auto">
                <a:xfrm>
                  <a:off x="5814296" y="3145922"/>
                  <a:ext cx="595016" cy="258344"/>
                </a:xfrm>
                <a:custGeom>
                  <a:avLst/>
                  <a:gdLst>
                    <a:gd name="T0" fmla="*/ 112 w 114"/>
                    <a:gd name="T1" fmla="*/ 14 h 51"/>
                    <a:gd name="T2" fmla="*/ 114 w 114"/>
                    <a:gd name="T3" fmla="*/ 12 h 51"/>
                    <a:gd name="T4" fmla="*/ 112 w 114"/>
                    <a:gd name="T5" fmla="*/ 10 h 51"/>
                    <a:gd name="T6" fmla="*/ 100 w 114"/>
                    <a:gd name="T7" fmla="*/ 2 h 51"/>
                    <a:gd name="T8" fmla="*/ 94 w 114"/>
                    <a:gd name="T9" fmla="*/ 7 h 51"/>
                    <a:gd name="T10" fmla="*/ 13 w 114"/>
                    <a:gd name="T11" fmla="*/ 7 h 51"/>
                    <a:gd name="T12" fmla="*/ 0 w 114"/>
                    <a:gd name="T13" fmla="*/ 0 h 51"/>
                    <a:gd name="T14" fmla="*/ 1 w 114"/>
                    <a:gd name="T15" fmla="*/ 18 h 51"/>
                    <a:gd name="T16" fmla="*/ 1 w 114"/>
                    <a:gd name="T17" fmla="*/ 31 h 51"/>
                    <a:gd name="T18" fmla="*/ 0 w 114"/>
                    <a:gd name="T19" fmla="*/ 44 h 51"/>
                    <a:gd name="T20" fmla="*/ 0 w 114"/>
                    <a:gd name="T21" fmla="*/ 50 h 51"/>
                    <a:gd name="T22" fmla="*/ 1 w 114"/>
                    <a:gd name="T23" fmla="*/ 51 h 51"/>
                    <a:gd name="T24" fmla="*/ 6 w 114"/>
                    <a:gd name="T25" fmla="*/ 50 h 51"/>
                    <a:gd name="T26" fmla="*/ 9 w 114"/>
                    <a:gd name="T27" fmla="*/ 48 h 51"/>
                    <a:gd name="T28" fmla="*/ 10 w 114"/>
                    <a:gd name="T29" fmla="*/ 45 h 51"/>
                    <a:gd name="T30" fmla="*/ 10 w 114"/>
                    <a:gd name="T31" fmla="*/ 43 h 51"/>
                    <a:gd name="T32" fmla="*/ 97 w 114"/>
                    <a:gd name="T33" fmla="*/ 43 h 51"/>
                    <a:gd name="T34" fmla="*/ 97 w 114"/>
                    <a:gd name="T35" fmla="*/ 46 h 51"/>
                    <a:gd name="T36" fmla="*/ 98 w 114"/>
                    <a:gd name="T37" fmla="*/ 49 h 51"/>
                    <a:gd name="T38" fmla="*/ 103 w 114"/>
                    <a:gd name="T39" fmla="*/ 47 h 51"/>
                    <a:gd name="T40" fmla="*/ 107 w 114"/>
                    <a:gd name="T41" fmla="*/ 42 h 51"/>
                    <a:gd name="T42" fmla="*/ 107 w 114"/>
                    <a:gd name="T43" fmla="*/ 36 h 51"/>
                    <a:gd name="T44" fmla="*/ 107 w 114"/>
                    <a:gd name="T45" fmla="*/ 26 h 51"/>
                    <a:gd name="T46" fmla="*/ 107 w 114"/>
                    <a:gd name="T47" fmla="*/ 18 h 51"/>
                    <a:gd name="T48" fmla="*/ 112 w 114"/>
                    <a:gd name="T49" fmla="*/ 14 h 51"/>
                    <a:gd name="T50" fmla="*/ 97 w 114"/>
                    <a:gd name="T51" fmla="*/ 36 h 51"/>
                    <a:gd name="T52" fmla="*/ 10 w 114"/>
                    <a:gd name="T53" fmla="*/ 36 h 51"/>
                    <a:gd name="T54" fmla="*/ 10 w 114"/>
                    <a:gd name="T55" fmla="*/ 14 h 51"/>
                    <a:gd name="T56" fmla="*/ 97 w 114"/>
                    <a:gd name="T57" fmla="*/ 14 h 51"/>
                    <a:gd name="T58" fmla="*/ 97 w 114"/>
                    <a:gd name="T59" fmla="*/ 36 h 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114" h="51">
                      <a:moveTo>
                        <a:pt x="112" y="14"/>
                      </a:moveTo>
                      <a:cubicBezTo>
                        <a:pt x="113" y="13"/>
                        <a:pt x="114" y="12"/>
                        <a:pt x="114" y="12"/>
                      </a:cubicBezTo>
                      <a:cubicBezTo>
                        <a:pt x="114" y="11"/>
                        <a:pt x="113" y="11"/>
                        <a:pt x="112" y="10"/>
                      </a:cubicBezTo>
                      <a:cubicBezTo>
                        <a:pt x="100" y="2"/>
                        <a:pt x="100" y="2"/>
                        <a:pt x="100" y="2"/>
                      </a:cubicBezTo>
                      <a:cubicBezTo>
                        <a:pt x="94" y="7"/>
                        <a:pt x="94" y="7"/>
                        <a:pt x="94" y="7"/>
                      </a:cubicBezTo>
                      <a:cubicBezTo>
                        <a:pt x="13" y="7"/>
                        <a:pt x="13" y="7"/>
                        <a:pt x="13" y="7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" y="5"/>
                        <a:pt x="1" y="11"/>
                        <a:pt x="1" y="18"/>
                      </a:cubicBezTo>
                      <a:cubicBezTo>
                        <a:pt x="1" y="31"/>
                        <a:pt x="1" y="31"/>
                        <a:pt x="1" y="31"/>
                      </a:cubicBezTo>
                      <a:cubicBezTo>
                        <a:pt x="1" y="37"/>
                        <a:pt x="1" y="42"/>
                        <a:pt x="0" y="44"/>
                      </a:cubicBezTo>
                      <a:cubicBezTo>
                        <a:pt x="0" y="47"/>
                        <a:pt x="0" y="49"/>
                        <a:pt x="0" y="50"/>
                      </a:cubicBezTo>
                      <a:cubicBezTo>
                        <a:pt x="0" y="51"/>
                        <a:pt x="1" y="51"/>
                        <a:pt x="1" y="51"/>
                      </a:cubicBezTo>
                      <a:cubicBezTo>
                        <a:pt x="2" y="51"/>
                        <a:pt x="4" y="51"/>
                        <a:pt x="6" y="50"/>
                      </a:cubicBezTo>
                      <a:cubicBezTo>
                        <a:pt x="7" y="50"/>
                        <a:pt x="9" y="49"/>
                        <a:pt x="9" y="48"/>
                      </a:cubicBezTo>
                      <a:cubicBezTo>
                        <a:pt x="10" y="48"/>
                        <a:pt x="10" y="47"/>
                        <a:pt x="10" y="45"/>
                      </a:cubicBezTo>
                      <a:cubicBezTo>
                        <a:pt x="10" y="43"/>
                        <a:pt x="10" y="43"/>
                        <a:pt x="10" y="43"/>
                      </a:cubicBezTo>
                      <a:cubicBezTo>
                        <a:pt x="97" y="43"/>
                        <a:pt x="97" y="43"/>
                        <a:pt x="97" y="43"/>
                      </a:cubicBezTo>
                      <a:cubicBezTo>
                        <a:pt x="97" y="46"/>
                        <a:pt x="97" y="46"/>
                        <a:pt x="97" y="46"/>
                      </a:cubicBezTo>
                      <a:cubicBezTo>
                        <a:pt x="97" y="48"/>
                        <a:pt x="97" y="49"/>
                        <a:pt x="98" y="49"/>
                      </a:cubicBezTo>
                      <a:cubicBezTo>
                        <a:pt x="99" y="49"/>
                        <a:pt x="101" y="48"/>
                        <a:pt x="103" y="47"/>
                      </a:cubicBezTo>
                      <a:cubicBezTo>
                        <a:pt x="106" y="46"/>
                        <a:pt x="107" y="44"/>
                        <a:pt x="107" y="42"/>
                      </a:cubicBezTo>
                      <a:cubicBezTo>
                        <a:pt x="107" y="36"/>
                        <a:pt x="107" y="36"/>
                        <a:pt x="107" y="36"/>
                      </a:cubicBezTo>
                      <a:cubicBezTo>
                        <a:pt x="107" y="33"/>
                        <a:pt x="107" y="30"/>
                        <a:pt x="107" y="26"/>
                      </a:cubicBezTo>
                      <a:cubicBezTo>
                        <a:pt x="107" y="18"/>
                        <a:pt x="107" y="18"/>
                        <a:pt x="107" y="18"/>
                      </a:cubicBezTo>
                      <a:lnTo>
                        <a:pt x="112" y="14"/>
                      </a:lnTo>
                      <a:close/>
                      <a:moveTo>
                        <a:pt x="97" y="36"/>
                      </a:moveTo>
                      <a:cubicBezTo>
                        <a:pt x="10" y="36"/>
                        <a:pt x="10" y="36"/>
                        <a:pt x="10" y="36"/>
                      </a:cubicBezTo>
                      <a:cubicBezTo>
                        <a:pt x="10" y="14"/>
                        <a:pt x="10" y="14"/>
                        <a:pt x="10" y="14"/>
                      </a:cubicBezTo>
                      <a:cubicBezTo>
                        <a:pt x="97" y="14"/>
                        <a:pt x="97" y="14"/>
                        <a:pt x="97" y="14"/>
                      </a:cubicBezTo>
                      <a:lnTo>
                        <a:pt x="97" y="3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0" name="Freeform 6"/>
                <p:cNvSpPr>
                  <a:spLocks/>
                </p:cNvSpPr>
                <p:nvPr/>
              </p:nvSpPr>
              <p:spPr bwMode="auto">
                <a:xfrm>
                  <a:off x="5892624" y="3393273"/>
                  <a:ext cx="109934" cy="126424"/>
                </a:xfrm>
                <a:custGeom>
                  <a:avLst/>
                  <a:gdLst>
                    <a:gd name="T0" fmla="*/ 8 w 21"/>
                    <a:gd name="T1" fmla="*/ 7 h 25"/>
                    <a:gd name="T2" fmla="*/ 12 w 21"/>
                    <a:gd name="T3" fmla="*/ 20 h 25"/>
                    <a:gd name="T4" fmla="*/ 16 w 21"/>
                    <a:gd name="T5" fmla="*/ 25 h 25"/>
                    <a:gd name="T6" fmla="*/ 20 w 21"/>
                    <a:gd name="T7" fmla="*/ 23 h 25"/>
                    <a:gd name="T8" fmla="*/ 21 w 21"/>
                    <a:gd name="T9" fmla="*/ 17 h 25"/>
                    <a:gd name="T10" fmla="*/ 0 w 21"/>
                    <a:gd name="T11" fmla="*/ 0 h 25"/>
                    <a:gd name="T12" fmla="*/ 8 w 21"/>
                    <a:gd name="T13" fmla="*/ 7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1" h="25">
                      <a:moveTo>
                        <a:pt x="8" y="7"/>
                      </a:moveTo>
                      <a:cubicBezTo>
                        <a:pt x="11" y="11"/>
                        <a:pt x="12" y="17"/>
                        <a:pt x="12" y="20"/>
                      </a:cubicBezTo>
                      <a:cubicBezTo>
                        <a:pt x="12" y="24"/>
                        <a:pt x="13" y="25"/>
                        <a:pt x="16" y="25"/>
                      </a:cubicBezTo>
                      <a:cubicBezTo>
                        <a:pt x="17" y="25"/>
                        <a:pt x="18" y="24"/>
                        <a:pt x="20" y="23"/>
                      </a:cubicBezTo>
                      <a:cubicBezTo>
                        <a:pt x="21" y="21"/>
                        <a:pt x="21" y="19"/>
                        <a:pt x="21" y="17"/>
                      </a:cubicBezTo>
                      <a:cubicBezTo>
                        <a:pt x="21" y="12"/>
                        <a:pt x="13" y="5"/>
                        <a:pt x="0" y="0"/>
                      </a:cubicBezTo>
                      <a:cubicBezTo>
                        <a:pt x="0" y="0"/>
                        <a:pt x="6" y="3"/>
                        <a:pt x="8" y="7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1" name="Freeform 7"/>
                <p:cNvSpPr>
                  <a:spLocks/>
                </p:cNvSpPr>
                <p:nvPr/>
              </p:nvSpPr>
              <p:spPr bwMode="auto">
                <a:xfrm>
                  <a:off x="5808799" y="3034614"/>
                  <a:ext cx="578526" cy="75580"/>
                </a:xfrm>
                <a:custGeom>
                  <a:avLst/>
                  <a:gdLst>
                    <a:gd name="T0" fmla="*/ 19 w 111"/>
                    <a:gd name="T1" fmla="*/ 14 h 15"/>
                    <a:gd name="T2" fmla="*/ 108 w 111"/>
                    <a:gd name="T3" fmla="*/ 14 h 15"/>
                    <a:gd name="T4" fmla="*/ 111 w 111"/>
                    <a:gd name="T5" fmla="*/ 13 h 15"/>
                    <a:gd name="T6" fmla="*/ 109 w 111"/>
                    <a:gd name="T7" fmla="*/ 10 h 15"/>
                    <a:gd name="T8" fmla="*/ 99 w 111"/>
                    <a:gd name="T9" fmla="*/ 0 h 15"/>
                    <a:gd name="T10" fmla="*/ 92 w 111"/>
                    <a:gd name="T11" fmla="*/ 7 h 15"/>
                    <a:gd name="T12" fmla="*/ 0 w 111"/>
                    <a:gd name="T13" fmla="*/ 7 h 15"/>
                    <a:gd name="T14" fmla="*/ 5 w 111"/>
                    <a:gd name="T15" fmla="*/ 15 h 15"/>
                    <a:gd name="T16" fmla="*/ 19 w 111"/>
                    <a:gd name="T17" fmla="*/ 14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11" h="15">
                      <a:moveTo>
                        <a:pt x="19" y="14"/>
                      </a:moveTo>
                      <a:cubicBezTo>
                        <a:pt x="108" y="14"/>
                        <a:pt x="108" y="14"/>
                        <a:pt x="108" y="14"/>
                      </a:cubicBezTo>
                      <a:cubicBezTo>
                        <a:pt x="110" y="14"/>
                        <a:pt x="111" y="14"/>
                        <a:pt x="111" y="13"/>
                      </a:cubicBezTo>
                      <a:cubicBezTo>
                        <a:pt x="111" y="12"/>
                        <a:pt x="111" y="11"/>
                        <a:pt x="109" y="10"/>
                      </a:cubicBezTo>
                      <a:cubicBezTo>
                        <a:pt x="99" y="0"/>
                        <a:pt x="99" y="0"/>
                        <a:pt x="99" y="0"/>
                      </a:cubicBezTo>
                      <a:cubicBezTo>
                        <a:pt x="92" y="7"/>
                        <a:pt x="92" y="7"/>
                        <a:pt x="92" y="7"/>
                      </a:cubicBezTo>
                      <a:cubicBezTo>
                        <a:pt x="92" y="7"/>
                        <a:pt x="6" y="7"/>
                        <a:pt x="0" y="7"/>
                      </a:cubicBezTo>
                      <a:cubicBezTo>
                        <a:pt x="5" y="15"/>
                        <a:pt x="5" y="15"/>
                        <a:pt x="5" y="15"/>
                      </a:cubicBezTo>
                      <a:cubicBezTo>
                        <a:pt x="9" y="14"/>
                        <a:pt x="14" y="14"/>
                        <a:pt x="19" y="14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2" name="Freeform 8"/>
                <p:cNvSpPr>
                  <a:spLocks/>
                </p:cNvSpPr>
                <p:nvPr/>
              </p:nvSpPr>
              <p:spPr bwMode="auto">
                <a:xfrm>
                  <a:off x="5601300" y="2923306"/>
                  <a:ext cx="1000397" cy="202004"/>
                </a:xfrm>
                <a:custGeom>
                  <a:avLst/>
                  <a:gdLst>
                    <a:gd name="T0" fmla="*/ 177 w 192"/>
                    <a:gd name="T1" fmla="*/ 23 h 40"/>
                    <a:gd name="T2" fmla="*/ 190 w 192"/>
                    <a:gd name="T3" fmla="*/ 17 h 40"/>
                    <a:gd name="T4" fmla="*/ 192 w 192"/>
                    <a:gd name="T5" fmla="*/ 16 h 40"/>
                    <a:gd name="T6" fmla="*/ 190 w 192"/>
                    <a:gd name="T7" fmla="*/ 14 h 40"/>
                    <a:gd name="T8" fmla="*/ 178 w 192"/>
                    <a:gd name="T9" fmla="*/ 2 h 40"/>
                    <a:gd name="T10" fmla="*/ 172 w 192"/>
                    <a:gd name="T11" fmla="*/ 10 h 40"/>
                    <a:gd name="T12" fmla="*/ 25 w 192"/>
                    <a:gd name="T13" fmla="*/ 10 h 40"/>
                    <a:gd name="T14" fmla="*/ 22 w 192"/>
                    <a:gd name="T15" fmla="*/ 0 h 40"/>
                    <a:gd name="T16" fmla="*/ 19 w 192"/>
                    <a:gd name="T17" fmla="*/ 16 h 40"/>
                    <a:gd name="T18" fmla="*/ 13 w 192"/>
                    <a:gd name="T19" fmla="*/ 24 h 40"/>
                    <a:gd name="T20" fmla="*/ 5 w 192"/>
                    <a:gd name="T21" fmla="*/ 29 h 40"/>
                    <a:gd name="T22" fmla="*/ 0 w 192"/>
                    <a:gd name="T23" fmla="*/ 35 h 40"/>
                    <a:gd name="T24" fmla="*/ 6 w 192"/>
                    <a:gd name="T25" fmla="*/ 40 h 40"/>
                    <a:gd name="T26" fmla="*/ 19 w 192"/>
                    <a:gd name="T27" fmla="*/ 33 h 40"/>
                    <a:gd name="T28" fmla="*/ 25 w 192"/>
                    <a:gd name="T29" fmla="*/ 17 h 40"/>
                    <a:gd name="T30" fmla="*/ 170 w 192"/>
                    <a:gd name="T31" fmla="*/ 17 h 40"/>
                    <a:gd name="T32" fmla="*/ 162 w 192"/>
                    <a:gd name="T33" fmla="*/ 35 h 40"/>
                    <a:gd name="T34" fmla="*/ 177 w 192"/>
                    <a:gd name="T35" fmla="*/ 23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92" h="40">
                      <a:moveTo>
                        <a:pt x="177" y="23"/>
                      </a:moveTo>
                      <a:cubicBezTo>
                        <a:pt x="181" y="20"/>
                        <a:pt x="185" y="18"/>
                        <a:pt x="190" y="17"/>
                      </a:cubicBezTo>
                      <a:cubicBezTo>
                        <a:pt x="192" y="17"/>
                        <a:pt x="192" y="17"/>
                        <a:pt x="192" y="16"/>
                      </a:cubicBezTo>
                      <a:cubicBezTo>
                        <a:pt x="192" y="16"/>
                        <a:pt x="192" y="15"/>
                        <a:pt x="190" y="14"/>
                      </a:cubicBezTo>
                      <a:cubicBezTo>
                        <a:pt x="178" y="2"/>
                        <a:pt x="178" y="2"/>
                        <a:pt x="178" y="2"/>
                      </a:cubicBezTo>
                      <a:cubicBezTo>
                        <a:pt x="172" y="10"/>
                        <a:pt x="172" y="10"/>
                        <a:pt x="172" y="10"/>
                      </a:cubicBezTo>
                      <a:cubicBezTo>
                        <a:pt x="25" y="10"/>
                        <a:pt x="25" y="10"/>
                        <a:pt x="25" y="10"/>
                      </a:cubicBezTo>
                      <a:cubicBezTo>
                        <a:pt x="25" y="9"/>
                        <a:pt x="24" y="3"/>
                        <a:pt x="22" y="0"/>
                      </a:cubicBezTo>
                      <a:cubicBezTo>
                        <a:pt x="22" y="0"/>
                        <a:pt x="23" y="9"/>
                        <a:pt x="19" y="16"/>
                      </a:cubicBezTo>
                      <a:cubicBezTo>
                        <a:pt x="17" y="19"/>
                        <a:pt x="15" y="22"/>
                        <a:pt x="13" y="24"/>
                      </a:cubicBezTo>
                      <a:cubicBezTo>
                        <a:pt x="11" y="25"/>
                        <a:pt x="9" y="27"/>
                        <a:pt x="5" y="29"/>
                      </a:cubicBezTo>
                      <a:cubicBezTo>
                        <a:pt x="1" y="31"/>
                        <a:pt x="0" y="33"/>
                        <a:pt x="0" y="35"/>
                      </a:cubicBezTo>
                      <a:cubicBezTo>
                        <a:pt x="0" y="39"/>
                        <a:pt x="2" y="40"/>
                        <a:pt x="6" y="40"/>
                      </a:cubicBezTo>
                      <a:cubicBezTo>
                        <a:pt x="11" y="40"/>
                        <a:pt x="15" y="38"/>
                        <a:pt x="19" y="33"/>
                      </a:cubicBezTo>
                      <a:cubicBezTo>
                        <a:pt x="22" y="28"/>
                        <a:pt x="24" y="25"/>
                        <a:pt x="25" y="17"/>
                      </a:cubicBezTo>
                      <a:cubicBezTo>
                        <a:pt x="170" y="17"/>
                        <a:pt x="170" y="17"/>
                        <a:pt x="170" y="17"/>
                      </a:cubicBezTo>
                      <a:cubicBezTo>
                        <a:pt x="162" y="35"/>
                        <a:pt x="162" y="35"/>
                        <a:pt x="162" y="35"/>
                      </a:cubicBezTo>
                      <a:cubicBezTo>
                        <a:pt x="162" y="35"/>
                        <a:pt x="173" y="26"/>
                        <a:pt x="177" y="23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3" name="Freeform 9"/>
                <p:cNvSpPr>
                  <a:spLocks noEditPoints="1"/>
                </p:cNvSpPr>
                <p:nvPr/>
              </p:nvSpPr>
              <p:spPr bwMode="auto">
                <a:xfrm>
                  <a:off x="5444644" y="2508307"/>
                  <a:ext cx="1302714" cy="1254618"/>
                </a:xfrm>
                <a:custGeom>
                  <a:avLst/>
                  <a:gdLst>
                    <a:gd name="T0" fmla="*/ 132 w 250"/>
                    <a:gd name="T1" fmla="*/ 0 h 248"/>
                    <a:gd name="T2" fmla="*/ 134 w 250"/>
                    <a:gd name="T3" fmla="*/ 7 h 248"/>
                    <a:gd name="T4" fmla="*/ 134 w 250"/>
                    <a:gd name="T5" fmla="*/ 7 h 248"/>
                    <a:gd name="T6" fmla="*/ 205 w 250"/>
                    <a:gd name="T7" fmla="*/ 38 h 248"/>
                    <a:gd name="T8" fmla="*/ 196 w 250"/>
                    <a:gd name="T9" fmla="*/ 46 h 248"/>
                    <a:gd name="T10" fmla="*/ 127 w 250"/>
                    <a:gd name="T11" fmla="*/ 46 h 248"/>
                    <a:gd name="T12" fmla="*/ 127 w 250"/>
                    <a:gd name="T13" fmla="*/ 17 h 248"/>
                    <a:gd name="T14" fmla="*/ 122 w 250"/>
                    <a:gd name="T15" fmla="*/ 18 h 248"/>
                    <a:gd name="T16" fmla="*/ 117 w 250"/>
                    <a:gd name="T17" fmla="*/ 17 h 248"/>
                    <a:gd name="T18" fmla="*/ 117 w 250"/>
                    <a:gd name="T19" fmla="*/ 46 h 248"/>
                    <a:gd name="T20" fmla="*/ 42 w 250"/>
                    <a:gd name="T21" fmla="*/ 46 h 248"/>
                    <a:gd name="T22" fmla="*/ 30 w 250"/>
                    <a:gd name="T23" fmla="*/ 46 h 248"/>
                    <a:gd name="T24" fmla="*/ 1 w 250"/>
                    <a:gd name="T25" fmla="*/ 125 h 248"/>
                    <a:gd name="T26" fmla="*/ 125 w 250"/>
                    <a:gd name="T27" fmla="*/ 248 h 248"/>
                    <a:gd name="T28" fmla="*/ 250 w 250"/>
                    <a:gd name="T29" fmla="*/ 125 h 248"/>
                    <a:gd name="T30" fmla="*/ 132 w 250"/>
                    <a:gd name="T31" fmla="*/ 0 h 248"/>
                    <a:gd name="T32" fmla="*/ 125 w 250"/>
                    <a:gd name="T33" fmla="*/ 242 h 248"/>
                    <a:gd name="T34" fmla="*/ 43 w 250"/>
                    <a:gd name="T35" fmla="*/ 210 h 248"/>
                    <a:gd name="T36" fmla="*/ 52 w 250"/>
                    <a:gd name="T37" fmla="*/ 209 h 248"/>
                    <a:gd name="T38" fmla="*/ 209 w 250"/>
                    <a:gd name="T39" fmla="*/ 209 h 248"/>
                    <a:gd name="T40" fmla="*/ 125 w 250"/>
                    <a:gd name="T41" fmla="*/ 242 h 248"/>
                    <a:gd name="T42" fmla="*/ 215 w 250"/>
                    <a:gd name="T43" fmla="*/ 202 h 248"/>
                    <a:gd name="T44" fmla="*/ 215 w 250"/>
                    <a:gd name="T45" fmla="*/ 201 h 248"/>
                    <a:gd name="T46" fmla="*/ 204 w 250"/>
                    <a:gd name="T47" fmla="*/ 190 h 248"/>
                    <a:gd name="T48" fmla="*/ 194 w 250"/>
                    <a:gd name="T49" fmla="*/ 202 h 248"/>
                    <a:gd name="T50" fmla="*/ 143 w 250"/>
                    <a:gd name="T51" fmla="*/ 202 h 248"/>
                    <a:gd name="T52" fmla="*/ 156 w 250"/>
                    <a:gd name="T53" fmla="*/ 189 h 248"/>
                    <a:gd name="T54" fmla="*/ 165 w 250"/>
                    <a:gd name="T55" fmla="*/ 183 h 248"/>
                    <a:gd name="T56" fmla="*/ 156 w 250"/>
                    <a:gd name="T57" fmla="*/ 174 h 248"/>
                    <a:gd name="T58" fmla="*/ 139 w 250"/>
                    <a:gd name="T59" fmla="*/ 202 h 248"/>
                    <a:gd name="T60" fmla="*/ 44 w 250"/>
                    <a:gd name="T61" fmla="*/ 202 h 248"/>
                    <a:gd name="T62" fmla="*/ 36 w 250"/>
                    <a:gd name="T63" fmla="*/ 202 h 248"/>
                    <a:gd name="T64" fmla="*/ 32 w 250"/>
                    <a:gd name="T65" fmla="*/ 197 h 248"/>
                    <a:gd name="T66" fmla="*/ 6 w 250"/>
                    <a:gd name="T67" fmla="*/ 125 h 248"/>
                    <a:gd name="T68" fmla="*/ 29 w 250"/>
                    <a:gd name="T69" fmla="*/ 56 h 248"/>
                    <a:gd name="T70" fmla="*/ 39 w 250"/>
                    <a:gd name="T71" fmla="*/ 53 h 248"/>
                    <a:gd name="T72" fmla="*/ 117 w 250"/>
                    <a:gd name="T73" fmla="*/ 53 h 248"/>
                    <a:gd name="T74" fmla="*/ 117 w 250"/>
                    <a:gd name="T75" fmla="*/ 72 h 248"/>
                    <a:gd name="T76" fmla="*/ 70 w 250"/>
                    <a:gd name="T77" fmla="*/ 72 h 248"/>
                    <a:gd name="T78" fmla="*/ 56 w 250"/>
                    <a:gd name="T79" fmla="*/ 71 h 248"/>
                    <a:gd name="T80" fmla="*/ 60 w 250"/>
                    <a:gd name="T81" fmla="*/ 80 h 248"/>
                    <a:gd name="T82" fmla="*/ 75 w 250"/>
                    <a:gd name="T83" fmla="*/ 79 h 248"/>
                    <a:gd name="T84" fmla="*/ 187 w 250"/>
                    <a:gd name="T85" fmla="*/ 79 h 248"/>
                    <a:gd name="T86" fmla="*/ 190 w 250"/>
                    <a:gd name="T87" fmla="*/ 78 h 248"/>
                    <a:gd name="T88" fmla="*/ 188 w 250"/>
                    <a:gd name="T89" fmla="*/ 72 h 248"/>
                    <a:gd name="T90" fmla="*/ 176 w 250"/>
                    <a:gd name="T91" fmla="*/ 61 h 248"/>
                    <a:gd name="T92" fmla="*/ 168 w 250"/>
                    <a:gd name="T93" fmla="*/ 72 h 248"/>
                    <a:gd name="T94" fmla="*/ 127 w 250"/>
                    <a:gd name="T95" fmla="*/ 72 h 248"/>
                    <a:gd name="T96" fmla="*/ 127 w 250"/>
                    <a:gd name="T97" fmla="*/ 53 h 248"/>
                    <a:gd name="T98" fmla="*/ 219 w 250"/>
                    <a:gd name="T99" fmla="*/ 53 h 248"/>
                    <a:gd name="T100" fmla="*/ 244 w 250"/>
                    <a:gd name="T101" fmla="*/ 125 h 248"/>
                    <a:gd name="T102" fmla="*/ 219 w 250"/>
                    <a:gd name="T103" fmla="*/ 197 h 248"/>
                    <a:gd name="T104" fmla="*/ 215 w 250"/>
                    <a:gd name="T105" fmla="*/ 202 h 2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250" h="248">
                      <a:moveTo>
                        <a:pt x="132" y="0"/>
                      </a:moveTo>
                      <a:cubicBezTo>
                        <a:pt x="133" y="2"/>
                        <a:pt x="134" y="4"/>
                        <a:pt x="134" y="7"/>
                      </a:cubicBezTo>
                      <a:cubicBezTo>
                        <a:pt x="134" y="7"/>
                        <a:pt x="134" y="7"/>
                        <a:pt x="134" y="7"/>
                      </a:cubicBezTo>
                      <a:cubicBezTo>
                        <a:pt x="161" y="9"/>
                        <a:pt x="186" y="20"/>
                        <a:pt x="205" y="38"/>
                      </a:cubicBezTo>
                      <a:cubicBezTo>
                        <a:pt x="196" y="46"/>
                        <a:pt x="196" y="46"/>
                        <a:pt x="196" y="46"/>
                      </a:cubicBezTo>
                      <a:cubicBezTo>
                        <a:pt x="127" y="46"/>
                        <a:pt x="127" y="46"/>
                        <a:pt x="127" y="46"/>
                      </a:cubicBezTo>
                      <a:cubicBezTo>
                        <a:pt x="127" y="17"/>
                        <a:pt x="127" y="17"/>
                        <a:pt x="127" y="17"/>
                      </a:cubicBezTo>
                      <a:cubicBezTo>
                        <a:pt x="125" y="18"/>
                        <a:pt x="124" y="18"/>
                        <a:pt x="122" y="18"/>
                      </a:cubicBezTo>
                      <a:cubicBezTo>
                        <a:pt x="120" y="18"/>
                        <a:pt x="118" y="18"/>
                        <a:pt x="117" y="17"/>
                      </a:cubicBezTo>
                      <a:cubicBezTo>
                        <a:pt x="117" y="27"/>
                        <a:pt x="117" y="46"/>
                        <a:pt x="117" y="46"/>
                      </a:cubicBezTo>
                      <a:cubicBezTo>
                        <a:pt x="42" y="46"/>
                        <a:pt x="42" y="46"/>
                        <a:pt x="42" y="46"/>
                      </a:cubicBezTo>
                      <a:cubicBezTo>
                        <a:pt x="38" y="46"/>
                        <a:pt x="30" y="46"/>
                        <a:pt x="30" y="46"/>
                      </a:cubicBezTo>
                      <a:cubicBezTo>
                        <a:pt x="13" y="67"/>
                        <a:pt x="0" y="96"/>
                        <a:pt x="1" y="125"/>
                      </a:cubicBezTo>
                      <a:cubicBezTo>
                        <a:pt x="1" y="193"/>
                        <a:pt x="56" y="248"/>
                        <a:pt x="125" y="248"/>
                      </a:cubicBezTo>
                      <a:cubicBezTo>
                        <a:pt x="194" y="248"/>
                        <a:pt x="250" y="193"/>
                        <a:pt x="250" y="125"/>
                      </a:cubicBezTo>
                      <a:cubicBezTo>
                        <a:pt x="250" y="60"/>
                        <a:pt x="202" y="6"/>
                        <a:pt x="132" y="0"/>
                      </a:cubicBezTo>
                      <a:close/>
                      <a:moveTo>
                        <a:pt x="125" y="242"/>
                      </a:moveTo>
                      <a:cubicBezTo>
                        <a:pt x="92" y="242"/>
                        <a:pt x="65" y="231"/>
                        <a:pt x="43" y="210"/>
                      </a:cubicBezTo>
                      <a:cubicBezTo>
                        <a:pt x="46" y="209"/>
                        <a:pt x="47" y="209"/>
                        <a:pt x="52" y="209"/>
                      </a:cubicBezTo>
                      <a:cubicBezTo>
                        <a:pt x="52" y="209"/>
                        <a:pt x="209" y="209"/>
                        <a:pt x="209" y="209"/>
                      </a:cubicBezTo>
                      <a:cubicBezTo>
                        <a:pt x="187" y="231"/>
                        <a:pt x="159" y="242"/>
                        <a:pt x="125" y="242"/>
                      </a:cubicBezTo>
                      <a:close/>
                      <a:moveTo>
                        <a:pt x="215" y="202"/>
                      </a:moveTo>
                      <a:cubicBezTo>
                        <a:pt x="215" y="201"/>
                        <a:pt x="215" y="201"/>
                        <a:pt x="215" y="201"/>
                      </a:cubicBezTo>
                      <a:cubicBezTo>
                        <a:pt x="204" y="190"/>
                        <a:pt x="204" y="190"/>
                        <a:pt x="204" y="190"/>
                      </a:cubicBezTo>
                      <a:cubicBezTo>
                        <a:pt x="194" y="202"/>
                        <a:pt x="194" y="202"/>
                        <a:pt x="194" y="202"/>
                      </a:cubicBezTo>
                      <a:cubicBezTo>
                        <a:pt x="143" y="202"/>
                        <a:pt x="143" y="202"/>
                        <a:pt x="143" y="202"/>
                      </a:cubicBezTo>
                      <a:cubicBezTo>
                        <a:pt x="149" y="195"/>
                        <a:pt x="153" y="192"/>
                        <a:pt x="156" y="189"/>
                      </a:cubicBezTo>
                      <a:cubicBezTo>
                        <a:pt x="160" y="186"/>
                        <a:pt x="162" y="184"/>
                        <a:pt x="165" y="183"/>
                      </a:cubicBezTo>
                      <a:cubicBezTo>
                        <a:pt x="156" y="174"/>
                        <a:pt x="156" y="174"/>
                        <a:pt x="156" y="174"/>
                      </a:cubicBezTo>
                      <a:cubicBezTo>
                        <a:pt x="150" y="183"/>
                        <a:pt x="145" y="192"/>
                        <a:pt x="139" y="202"/>
                      </a:cubicBezTo>
                      <a:cubicBezTo>
                        <a:pt x="44" y="202"/>
                        <a:pt x="44" y="202"/>
                        <a:pt x="44" y="202"/>
                      </a:cubicBezTo>
                      <a:cubicBezTo>
                        <a:pt x="42" y="202"/>
                        <a:pt x="39" y="202"/>
                        <a:pt x="36" y="202"/>
                      </a:cubicBezTo>
                      <a:cubicBezTo>
                        <a:pt x="32" y="197"/>
                        <a:pt x="32" y="197"/>
                        <a:pt x="32" y="197"/>
                      </a:cubicBezTo>
                      <a:cubicBezTo>
                        <a:pt x="16" y="177"/>
                        <a:pt x="6" y="152"/>
                        <a:pt x="6" y="125"/>
                      </a:cubicBezTo>
                      <a:cubicBezTo>
                        <a:pt x="6" y="98"/>
                        <a:pt x="14" y="76"/>
                        <a:pt x="29" y="56"/>
                      </a:cubicBezTo>
                      <a:cubicBezTo>
                        <a:pt x="30" y="56"/>
                        <a:pt x="31" y="54"/>
                        <a:pt x="39" y="53"/>
                      </a:cubicBezTo>
                      <a:cubicBezTo>
                        <a:pt x="117" y="53"/>
                        <a:pt x="117" y="53"/>
                        <a:pt x="117" y="53"/>
                      </a:cubicBezTo>
                      <a:cubicBezTo>
                        <a:pt x="117" y="72"/>
                        <a:pt x="117" y="72"/>
                        <a:pt x="117" y="72"/>
                      </a:cubicBezTo>
                      <a:cubicBezTo>
                        <a:pt x="70" y="72"/>
                        <a:pt x="70" y="72"/>
                        <a:pt x="70" y="72"/>
                      </a:cubicBezTo>
                      <a:cubicBezTo>
                        <a:pt x="67" y="72"/>
                        <a:pt x="62" y="72"/>
                        <a:pt x="56" y="71"/>
                      </a:cubicBezTo>
                      <a:cubicBezTo>
                        <a:pt x="60" y="80"/>
                        <a:pt x="60" y="80"/>
                        <a:pt x="60" y="80"/>
                      </a:cubicBezTo>
                      <a:cubicBezTo>
                        <a:pt x="65" y="79"/>
                        <a:pt x="69" y="79"/>
                        <a:pt x="75" y="79"/>
                      </a:cubicBezTo>
                      <a:cubicBezTo>
                        <a:pt x="187" y="79"/>
                        <a:pt x="187" y="79"/>
                        <a:pt x="187" y="79"/>
                      </a:cubicBezTo>
                      <a:cubicBezTo>
                        <a:pt x="189" y="79"/>
                        <a:pt x="190" y="78"/>
                        <a:pt x="190" y="78"/>
                      </a:cubicBezTo>
                      <a:cubicBezTo>
                        <a:pt x="191" y="77"/>
                        <a:pt x="190" y="74"/>
                        <a:pt x="188" y="72"/>
                      </a:cubicBezTo>
                      <a:cubicBezTo>
                        <a:pt x="176" y="61"/>
                        <a:pt x="176" y="61"/>
                        <a:pt x="176" y="61"/>
                      </a:cubicBezTo>
                      <a:cubicBezTo>
                        <a:pt x="168" y="72"/>
                        <a:pt x="168" y="72"/>
                        <a:pt x="168" y="72"/>
                      </a:cubicBezTo>
                      <a:cubicBezTo>
                        <a:pt x="127" y="72"/>
                        <a:pt x="127" y="72"/>
                        <a:pt x="127" y="72"/>
                      </a:cubicBezTo>
                      <a:cubicBezTo>
                        <a:pt x="127" y="53"/>
                        <a:pt x="127" y="53"/>
                        <a:pt x="127" y="53"/>
                      </a:cubicBezTo>
                      <a:cubicBezTo>
                        <a:pt x="127" y="53"/>
                        <a:pt x="219" y="53"/>
                        <a:pt x="219" y="53"/>
                      </a:cubicBezTo>
                      <a:cubicBezTo>
                        <a:pt x="235" y="73"/>
                        <a:pt x="244" y="98"/>
                        <a:pt x="244" y="125"/>
                      </a:cubicBezTo>
                      <a:cubicBezTo>
                        <a:pt x="244" y="152"/>
                        <a:pt x="235" y="177"/>
                        <a:pt x="219" y="197"/>
                      </a:cubicBezTo>
                      <a:lnTo>
                        <a:pt x="215" y="202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4" name="Oval 10"/>
                <p:cNvSpPr>
                  <a:spLocks noChangeArrowheads="1"/>
                </p:cNvSpPr>
                <p:nvPr/>
              </p:nvSpPr>
              <p:spPr bwMode="auto">
                <a:xfrm>
                  <a:off x="6032790" y="2498687"/>
                  <a:ext cx="89322" cy="8657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cxnSp>
            <p:nvCxnSpPr>
              <p:cNvPr id="27" name="直接连接符 26"/>
              <p:cNvCxnSpPr/>
              <p:nvPr/>
            </p:nvCxnSpPr>
            <p:spPr>
              <a:xfrm>
                <a:off x="7592726" y="1889060"/>
                <a:ext cx="0" cy="161558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文本框 27"/>
              <p:cNvSpPr txBox="1"/>
              <p:nvPr/>
            </p:nvSpPr>
            <p:spPr>
              <a:xfrm>
                <a:off x="7618126" y="1831340"/>
                <a:ext cx="150555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b="1" dirty="0" smtClean="0">
                    <a:solidFill>
                      <a:schemeClr val="bg1"/>
                    </a:solidFill>
                  </a:rPr>
                  <a:t>ONE WEEK </a:t>
                </a:r>
                <a:r>
                  <a:rPr lang="en-US" altLang="zh-CN" sz="1200" dirty="0" smtClean="0">
                    <a:solidFill>
                      <a:schemeClr val="bg1"/>
                    </a:solidFill>
                    <a:latin typeface="+mj-ea"/>
                    <a:ea typeface="+mj-ea"/>
                  </a:rPr>
                  <a:t>DESIGN</a:t>
                </a:r>
                <a:endParaRPr lang="zh-CN" altLang="en-US" sz="1200" dirty="0">
                  <a:solidFill>
                    <a:schemeClr val="bg1"/>
                  </a:solidFill>
                  <a:latin typeface="+mj-ea"/>
                  <a:ea typeface="+mj-ea"/>
                </a:endParaRPr>
              </a:p>
            </p:txBody>
          </p:sp>
        </p:grpSp>
      </p:grpSp>
      <p:grpSp>
        <p:nvGrpSpPr>
          <p:cNvPr id="45" name="组合 44"/>
          <p:cNvGrpSpPr/>
          <p:nvPr/>
        </p:nvGrpSpPr>
        <p:grpSpPr>
          <a:xfrm>
            <a:off x="3297782" y="2573758"/>
            <a:ext cx="1057192" cy="1057192"/>
            <a:chOff x="729048" y="3880022"/>
            <a:chExt cx="914400" cy="914400"/>
          </a:xfrm>
        </p:grpSpPr>
        <p:sp>
          <p:nvSpPr>
            <p:cNvPr id="43" name="椭圆 42"/>
            <p:cNvSpPr/>
            <p:nvPr/>
          </p:nvSpPr>
          <p:spPr>
            <a:xfrm>
              <a:off x="729048" y="3880022"/>
              <a:ext cx="914400" cy="914400"/>
            </a:xfrm>
            <a:prstGeom prst="ellipse">
              <a:avLst/>
            </a:prstGeom>
            <a:solidFill>
              <a:schemeClr val="tx1"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椭圆 43"/>
            <p:cNvSpPr/>
            <p:nvPr/>
          </p:nvSpPr>
          <p:spPr>
            <a:xfrm>
              <a:off x="1025609" y="4176583"/>
              <a:ext cx="321278" cy="321278"/>
            </a:xfrm>
            <a:prstGeom prst="ellipse">
              <a:avLst/>
            </a:prstGeom>
            <a:solidFill>
              <a:schemeClr val="tx1">
                <a:alpha val="7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5582850" y="1972742"/>
            <a:ext cx="832708" cy="832708"/>
            <a:chOff x="729048" y="3880022"/>
            <a:chExt cx="914400" cy="914400"/>
          </a:xfrm>
        </p:grpSpPr>
        <p:sp>
          <p:nvSpPr>
            <p:cNvPr id="47" name="椭圆 46"/>
            <p:cNvSpPr/>
            <p:nvPr/>
          </p:nvSpPr>
          <p:spPr>
            <a:xfrm>
              <a:off x="729048" y="3880022"/>
              <a:ext cx="914400" cy="914400"/>
            </a:xfrm>
            <a:prstGeom prst="ellipse">
              <a:avLst/>
            </a:prstGeom>
            <a:solidFill>
              <a:schemeClr val="tx1"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椭圆 47"/>
            <p:cNvSpPr/>
            <p:nvPr/>
          </p:nvSpPr>
          <p:spPr>
            <a:xfrm>
              <a:off x="1025609" y="4176583"/>
              <a:ext cx="321278" cy="321278"/>
            </a:xfrm>
            <a:prstGeom prst="ellipse">
              <a:avLst/>
            </a:prstGeom>
            <a:solidFill>
              <a:schemeClr val="tx1">
                <a:alpha val="7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5" name="组合 54"/>
          <p:cNvGrpSpPr/>
          <p:nvPr/>
        </p:nvGrpSpPr>
        <p:grpSpPr>
          <a:xfrm>
            <a:off x="8226508" y="2040358"/>
            <a:ext cx="1057192" cy="1057192"/>
            <a:chOff x="729048" y="3880022"/>
            <a:chExt cx="914400" cy="914400"/>
          </a:xfrm>
        </p:grpSpPr>
        <p:sp>
          <p:nvSpPr>
            <p:cNvPr id="56" name="椭圆 55"/>
            <p:cNvSpPr/>
            <p:nvPr/>
          </p:nvSpPr>
          <p:spPr>
            <a:xfrm>
              <a:off x="729048" y="3880022"/>
              <a:ext cx="914400" cy="914400"/>
            </a:xfrm>
            <a:prstGeom prst="ellipse">
              <a:avLst/>
            </a:prstGeom>
            <a:solidFill>
              <a:schemeClr val="tx1"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椭圆 56"/>
            <p:cNvSpPr/>
            <p:nvPr/>
          </p:nvSpPr>
          <p:spPr>
            <a:xfrm>
              <a:off x="1025609" y="4176583"/>
              <a:ext cx="321278" cy="321278"/>
            </a:xfrm>
            <a:prstGeom prst="ellipse">
              <a:avLst/>
            </a:prstGeom>
            <a:solidFill>
              <a:schemeClr val="tx1">
                <a:alpha val="7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0" name="组合 69"/>
          <p:cNvGrpSpPr/>
          <p:nvPr/>
        </p:nvGrpSpPr>
        <p:grpSpPr>
          <a:xfrm>
            <a:off x="3790378" y="3066354"/>
            <a:ext cx="72000" cy="1699866"/>
            <a:chOff x="3778804" y="2991404"/>
            <a:chExt cx="72000" cy="1699866"/>
          </a:xfrm>
        </p:grpSpPr>
        <p:cxnSp>
          <p:nvCxnSpPr>
            <p:cNvPr id="67" name="直接连接符 66"/>
            <p:cNvCxnSpPr/>
            <p:nvPr/>
          </p:nvCxnSpPr>
          <p:spPr>
            <a:xfrm>
              <a:off x="3812575" y="3061046"/>
              <a:ext cx="0" cy="1630224"/>
            </a:xfrm>
            <a:prstGeom prst="line">
              <a:avLst/>
            </a:prstGeom>
            <a:ln>
              <a:gradFill>
                <a:gsLst>
                  <a:gs pos="0">
                    <a:srgbClr val="CFB37A"/>
                  </a:gs>
                  <a:gs pos="100000">
                    <a:srgbClr val="CFB37A">
                      <a:alpha val="0"/>
                    </a:srgb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椭圆 67"/>
            <p:cNvSpPr>
              <a:spLocks noChangeAspect="1"/>
            </p:cNvSpPr>
            <p:nvPr/>
          </p:nvSpPr>
          <p:spPr>
            <a:xfrm rot="5400000">
              <a:off x="3778804" y="2991404"/>
              <a:ext cx="72000" cy="72000"/>
            </a:xfrm>
            <a:prstGeom prst="ellipse">
              <a:avLst/>
            </a:prstGeom>
            <a:solidFill>
              <a:srgbClr val="CFB3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1" name="组合 70"/>
          <p:cNvGrpSpPr/>
          <p:nvPr/>
        </p:nvGrpSpPr>
        <p:grpSpPr>
          <a:xfrm>
            <a:off x="5963204" y="2352799"/>
            <a:ext cx="72000" cy="2998486"/>
            <a:chOff x="3778804" y="2991404"/>
            <a:chExt cx="72000" cy="2998486"/>
          </a:xfrm>
        </p:grpSpPr>
        <p:cxnSp>
          <p:nvCxnSpPr>
            <p:cNvPr id="72" name="直接连接符 71"/>
            <p:cNvCxnSpPr/>
            <p:nvPr/>
          </p:nvCxnSpPr>
          <p:spPr>
            <a:xfrm>
              <a:off x="3812575" y="3061046"/>
              <a:ext cx="0" cy="2928844"/>
            </a:xfrm>
            <a:prstGeom prst="line">
              <a:avLst/>
            </a:prstGeom>
            <a:ln>
              <a:gradFill>
                <a:gsLst>
                  <a:gs pos="0">
                    <a:srgbClr val="CFB37A"/>
                  </a:gs>
                  <a:gs pos="100000">
                    <a:srgbClr val="CFB37A">
                      <a:alpha val="0"/>
                    </a:srgb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椭圆 72"/>
            <p:cNvSpPr>
              <a:spLocks noChangeAspect="1"/>
            </p:cNvSpPr>
            <p:nvPr/>
          </p:nvSpPr>
          <p:spPr>
            <a:xfrm rot="5400000">
              <a:off x="3778804" y="2991404"/>
              <a:ext cx="72000" cy="72000"/>
            </a:xfrm>
            <a:prstGeom prst="ellipse">
              <a:avLst/>
            </a:prstGeom>
            <a:solidFill>
              <a:srgbClr val="CFB3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4" name="组合 73"/>
          <p:cNvGrpSpPr/>
          <p:nvPr/>
        </p:nvGrpSpPr>
        <p:grpSpPr>
          <a:xfrm rot="16200000">
            <a:off x="9649904" y="1599800"/>
            <a:ext cx="72000" cy="1931241"/>
            <a:chOff x="3778804" y="2991404"/>
            <a:chExt cx="72000" cy="1931241"/>
          </a:xfrm>
        </p:grpSpPr>
        <p:cxnSp>
          <p:nvCxnSpPr>
            <p:cNvPr id="75" name="直接连接符 74"/>
            <p:cNvCxnSpPr/>
            <p:nvPr/>
          </p:nvCxnSpPr>
          <p:spPr>
            <a:xfrm rot="5400000">
              <a:off x="2881776" y="3991846"/>
              <a:ext cx="1861599" cy="0"/>
            </a:xfrm>
            <a:prstGeom prst="line">
              <a:avLst/>
            </a:prstGeom>
            <a:ln>
              <a:gradFill>
                <a:gsLst>
                  <a:gs pos="0">
                    <a:srgbClr val="CFB37A"/>
                  </a:gs>
                  <a:gs pos="100000">
                    <a:srgbClr val="CFB37A">
                      <a:alpha val="0"/>
                    </a:srgb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椭圆 75"/>
            <p:cNvSpPr>
              <a:spLocks noChangeAspect="1"/>
            </p:cNvSpPr>
            <p:nvPr/>
          </p:nvSpPr>
          <p:spPr>
            <a:xfrm rot="5400000">
              <a:off x="3778804" y="2991404"/>
              <a:ext cx="72000" cy="72000"/>
            </a:xfrm>
            <a:prstGeom prst="ellipse">
              <a:avLst/>
            </a:prstGeom>
            <a:solidFill>
              <a:srgbClr val="CFB3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3851882" y="4317845"/>
            <a:ext cx="1779909" cy="515333"/>
            <a:chOff x="3840308" y="4242895"/>
            <a:chExt cx="1779909" cy="515333"/>
          </a:xfrm>
        </p:grpSpPr>
        <p:sp>
          <p:nvSpPr>
            <p:cNvPr id="2" name="文本框 1"/>
            <p:cNvSpPr txBox="1"/>
            <p:nvPr/>
          </p:nvSpPr>
          <p:spPr>
            <a:xfrm>
              <a:off x="3840308" y="4242895"/>
              <a:ext cx="11888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 smtClean="0"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认知</a:t>
              </a:r>
              <a:r>
                <a:rPr lang="zh-CN" altLang="en-US" dirty="0" smtClean="0"/>
                <a:t> </a:t>
              </a:r>
              <a:r>
                <a:rPr lang="en-US" altLang="zh-CN" sz="1200" dirty="0" smtClean="0"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01</a:t>
              </a:r>
              <a:endParaRPr lang="zh-CN" altLang="en-US" sz="1200" dirty="0"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3843455" y="4527396"/>
              <a:ext cx="177676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9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Lorem ipsum dolor sit </a:t>
              </a:r>
              <a:r>
                <a:rPr lang="en-US" altLang="zh-CN" sz="9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amet</a:t>
              </a:r>
              <a:endParaRPr lang="zh-CN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6009503" y="4725619"/>
            <a:ext cx="1779909" cy="546359"/>
            <a:chOff x="3840308" y="4242895"/>
            <a:chExt cx="1779909" cy="492636"/>
          </a:xfrm>
        </p:grpSpPr>
        <p:sp>
          <p:nvSpPr>
            <p:cNvPr id="41" name="文本框 40"/>
            <p:cNvSpPr txBox="1"/>
            <p:nvPr/>
          </p:nvSpPr>
          <p:spPr>
            <a:xfrm>
              <a:off x="3840308" y="4242895"/>
              <a:ext cx="11888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能力</a:t>
              </a:r>
              <a:r>
                <a:rPr lang="zh-CN" altLang="en-US" dirty="0" smtClean="0"/>
                <a:t> </a:t>
              </a:r>
              <a:r>
                <a:rPr lang="en-US" altLang="zh-CN" sz="1200" dirty="0" smtClean="0"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02</a:t>
              </a:r>
              <a:endParaRPr lang="zh-CN" altLang="en-US" sz="1200" dirty="0"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3843455" y="4527396"/>
              <a:ext cx="1776762" cy="2081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9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Lorem ipsum dolor sit </a:t>
              </a:r>
              <a:r>
                <a:rPr lang="en-US" altLang="zh-CN" sz="9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amet</a:t>
              </a:r>
              <a:endParaRPr lang="zh-CN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</p:grpSp>
      <p:grpSp>
        <p:nvGrpSpPr>
          <p:cNvPr id="50" name="组合 49"/>
          <p:cNvGrpSpPr/>
          <p:nvPr/>
        </p:nvGrpSpPr>
        <p:grpSpPr>
          <a:xfrm>
            <a:off x="10087235" y="2254267"/>
            <a:ext cx="1779909" cy="546359"/>
            <a:chOff x="3840308" y="4242895"/>
            <a:chExt cx="1779909" cy="492636"/>
          </a:xfrm>
        </p:grpSpPr>
        <p:sp>
          <p:nvSpPr>
            <p:cNvPr id="51" name="文本框 50"/>
            <p:cNvSpPr txBox="1"/>
            <p:nvPr/>
          </p:nvSpPr>
          <p:spPr>
            <a:xfrm>
              <a:off x="3840308" y="4242895"/>
              <a:ext cx="1188893" cy="333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认同</a:t>
              </a:r>
              <a:r>
                <a:rPr lang="zh-CN" altLang="en-US" dirty="0" smtClean="0"/>
                <a:t> </a:t>
              </a:r>
              <a:r>
                <a:rPr lang="en-US" altLang="zh-CN" sz="1200" dirty="0" smtClean="0"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03</a:t>
              </a:r>
              <a:endParaRPr lang="zh-CN" altLang="en-US" sz="1200" dirty="0"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  <p:sp>
          <p:nvSpPr>
            <p:cNvPr id="52" name="文本框 51"/>
            <p:cNvSpPr txBox="1"/>
            <p:nvPr/>
          </p:nvSpPr>
          <p:spPr>
            <a:xfrm>
              <a:off x="3843455" y="4527396"/>
              <a:ext cx="1776762" cy="2081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9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Lorem ipsum dolor sit </a:t>
              </a:r>
              <a:r>
                <a:rPr lang="en-US" altLang="zh-CN" sz="9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amet</a:t>
              </a:r>
              <a:endParaRPr lang="zh-CN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1788641" y="6010534"/>
            <a:ext cx="8614718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900" dirty="0" smtClean="0">
                <a:solidFill>
                  <a:schemeClr val="tx1">
                    <a:alpha val="7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Segoe UI Light" panose="020B0502040204020203" pitchFamily="34" charset="0"/>
              </a:rPr>
              <a:t>Lorem ipsum dolor sit amet, consectetuer adipiscing elit. Maecenas porttitor congue massa. Fusce posuere, magna sed pulvinar ultricies, purus lectus malesuada libero, sit amet commodo magna eros quis </a:t>
            </a:r>
            <a:r>
              <a:rPr lang="en-US" altLang="zh-CN" sz="900" dirty="0" err="1" smtClean="0">
                <a:solidFill>
                  <a:schemeClr val="tx1">
                    <a:alpha val="7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Segoe UI Light" panose="020B0502040204020203" pitchFamily="34" charset="0"/>
              </a:rPr>
              <a:t>urna</a:t>
            </a:r>
            <a:r>
              <a:rPr lang="en-US" altLang="zh-CN" sz="900" dirty="0" smtClean="0">
                <a:solidFill>
                  <a:schemeClr val="tx1">
                    <a:alpha val="7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Segoe UI Light" panose="020B0502040204020203" pitchFamily="34" charset="0"/>
              </a:rPr>
              <a:t>.</a:t>
            </a:r>
          </a:p>
        </p:txBody>
      </p:sp>
      <p:cxnSp>
        <p:nvCxnSpPr>
          <p:cNvPr id="35" name="直接连接符 34"/>
          <p:cNvCxnSpPr/>
          <p:nvPr/>
        </p:nvCxnSpPr>
        <p:spPr>
          <a:xfrm>
            <a:off x="2193131" y="1609409"/>
            <a:ext cx="297657" cy="0"/>
          </a:xfrm>
          <a:prstGeom prst="line">
            <a:avLst/>
          </a:prstGeom>
          <a:ln w="22225">
            <a:solidFill>
              <a:srgbClr val="CFB3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9" name="组合 68"/>
          <p:cNvGrpSpPr/>
          <p:nvPr/>
        </p:nvGrpSpPr>
        <p:grpSpPr>
          <a:xfrm>
            <a:off x="10496548" y="4269581"/>
            <a:ext cx="366714" cy="366714"/>
            <a:chOff x="10818017" y="4488656"/>
            <a:chExt cx="366714" cy="366714"/>
          </a:xfrm>
        </p:grpSpPr>
        <p:sp>
          <p:nvSpPr>
            <p:cNvPr id="61" name="椭圆 60"/>
            <p:cNvSpPr/>
            <p:nvPr/>
          </p:nvSpPr>
          <p:spPr>
            <a:xfrm>
              <a:off x="10851355" y="4524375"/>
              <a:ext cx="300040" cy="300040"/>
            </a:xfrm>
            <a:prstGeom prst="ellipse">
              <a:avLst/>
            </a:prstGeom>
            <a:blipFill dpi="0" rotWithShape="1">
              <a:blip r:embed="rId6"/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椭圆 65"/>
            <p:cNvSpPr/>
            <p:nvPr/>
          </p:nvSpPr>
          <p:spPr>
            <a:xfrm>
              <a:off x="10818017" y="4488656"/>
              <a:ext cx="366714" cy="366714"/>
            </a:xfrm>
            <a:prstGeom prst="ellipse">
              <a:avLst/>
            </a:prstGeom>
            <a:noFill/>
            <a:ln w="6350">
              <a:gradFill flip="none" rotWithShape="1"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70000">
                    <a:schemeClr val="tx1"/>
                  </a:gs>
                  <a:gs pos="100000">
                    <a:schemeClr val="tx1"/>
                  </a:gs>
                </a:gsLst>
                <a:path path="circle">
                  <a:fillToRect l="100000" t="100000"/>
                </a:path>
                <a:tileRect r="-100000" b="-10000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2491836" y="748262"/>
            <a:ext cx="610823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400" dirty="0" err="1" smtClean="0">
                <a:solidFill>
                  <a:srgbClr val="CFB37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nd</a:t>
            </a:r>
            <a:endParaRPr lang="zh-CN" altLang="en-US" sz="1400" dirty="0">
              <a:solidFill>
                <a:srgbClr val="CFB37A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2521889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1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5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图片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6642" y="828041"/>
            <a:ext cx="8325360" cy="5201919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44" y="215152"/>
            <a:ext cx="1727200" cy="383347"/>
          </a:xfrm>
          <a:prstGeom prst="rect">
            <a:avLst/>
          </a:prstGeom>
        </p:spPr>
      </p:pic>
      <p:sp>
        <p:nvSpPr>
          <p:cNvPr id="29" name="文本框 28"/>
          <p:cNvSpPr txBox="1"/>
          <p:nvPr/>
        </p:nvSpPr>
        <p:spPr>
          <a:xfrm>
            <a:off x="7881254" y="-406400"/>
            <a:ext cx="4833374" cy="5386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4400" dirty="0" smtClean="0">
                <a:gradFill flip="none" rotWithShape="1">
                  <a:gsLst>
                    <a:gs pos="60000">
                      <a:srgbClr val="F2F2F2">
                        <a:alpha val="30000"/>
                      </a:srgbClr>
                    </a:gs>
                    <a:gs pos="0">
                      <a:schemeClr val="bg1">
                        <a:lumMod val="95000"/>
                      </a:schemeClr>
                    </a:gs>
                    <a:gs pos="89000">
                      <a:schemeClr val="bg1">
                        <a:lumMod val="95000"/>
                        <a:alpha val="0"/>
                      </a:schemeClr>
                    </a:gs>
                  </a:gsLst>
                  <a:lin ang="5400000" scaled="0"/>
                  <a:tileRect/>
                </a:gradFill>
              </a:rPr>
              <a:t>01</a:t>
            </a:r>
            <a:endParaRPr lang="zh-CN" altLang="en-US" sz="34400" dirty="0">
              <a:gradFill flip="none" rotWithShape="1">
                <a:gsLst>
                  <a:gs pos="60000">
                    <a:srgbClr val="F2F2F2">
                      <a:alpha val="30000"/>
                    </a:srgbClr>
                  </a:gs>
                  <a:gs pos="0">
                    <a:schemeClr val="bg1">
                      <a:lumMod val="95000"/>
                    </a:schemeClr>
                  </a:gs>
                  <a:gs pos="89000">
                    <a:schemeClr val="bg1">
                      <a:lumMod val="95000"/>
                      <a:alpha val="0"/>
                    </a:schemeClr>
                  </a:gs>
                </a:gsLst>
                <a:lin ang="5400000" scaled="0"/>
                <a:tileRect/>
              </a:gradFill>
            </a:endParaRPr>
          </a:p>
        </p:txBody>
      </p:sp>
      <p:sp>
        <p:nvSpPr>
          <p:cNvPr id="30" name="任意多边形 29"/>
          <p:cNvSpPr/>
          <p:nvPr/>
        </p:nvSpPr>
        <p:spPr>
          <a:xfrm>
            <a:off x="6197599" y="1814285"/>
            <a:ext cx="5660572" cy="3396343"/>
          </a:xfrm>
          <a:custGeom>
            <a:avLst/>
            <a:gdLst>
              <a:gd name="connsiteX0" fmla="*/ 5675086 w 5675086"/>
              <a:gd name="connsiteY0" fmla="*/ 3483429 h 3483429"/>
              <a:gd name="connsiteX1" fmla="*/ 4572000 w 5675086"/>
              <a:gd name="connsiteY1" fmla="*/ 2888343 h 3483429"/>
              <a:gd name="connsiteX2" fmla="*/ 2960915 w 5675086"/>
              <a:gd name="connsiteY2" fmla="*/ 2191657 h 3483429"/>
              <a:gd name="connsiteX3" fmla="*/ 1320800 w 5675086"/>
              <a:gd name="connsiteY3" fmla="*/ 174172 h 3483429"/>
              <a:gd name="connsiteX4" fmla="*/ 0 w 5675086"/>
              <a:gd name="connsiteY4" fmla="*/ 0 h 3483429"/>
              <a:gd name="connsiteX0" fmla="*/ 5733143 w 5733143"/>
              <a:gd name="connsiteY0" fmla="*/ 3309257 h 3309257"/>
              <a:gd name="connsiteX1" fmla="*/ 4630057 w 5733143"/>
              <a:gd name="connsiteY1" fmla="*/ 2714171 h 3309257"/>
              <a:gd name="connsiteX2" fmla="*/ 3018972 w 5733143"/>
              <a:gd name="connsiteY2" fmla="*/ 2017485 h 3309257"/>
              <a:gd name="connsiteX3" fmla="*/ 1378857 w 5733143"/>
              <a:gd name="connsiteY3" fmla="*/ 0 h 3309257"/>
              <a:gd name="connsiteX4" fmla="*/ 0 w 5733143"/>
              <a:gd name="connsiteY4" fmla="*/ 58056 h 3309257"/>
              <a:gd name="connsiteX0" fmla="*/ 5747657 w 5747657"/>
              <a:gd name="connsiteY0" fmla="*/ 3309258 h 3309258"/>
              <a:gd name="connsiteX1" fmla="*/ 4644571 w 5747657"/>
              <a:gd name="connsiteY1" fmla="*/ 2714172 h 3309258"/>
              <a:gd name="connsiteX2" fmla="*/ 3033486 w 5747657"/>
              <a:gd name="connsiteY2" fmla="*/ 2017486 h 3309258"/>
              <a:gd name="connsiteX3" fmla="*/ 1393371 w 5747657"/>
              <a:gd name="connsiteY3" fmla="*/ 1 h 3309258"/>
              <a:gd name="connsiteX4" fmla="*/ 0 w 5747657"/>
              <a:gd name="connsiteY4" fmla="*/ 0 h 3309258"/>
              <a:gd name="connsiteX0" fmla="*/ 5747657 w 5747657"/>
              <a:gd name="connsiteY0" fmla="*/ 3309258 h 3309258"/>
              <a:gd name="connsiteX1" fmla="*/ 4688114 w 5747657"/>
              <a:gd name="connsiteY1" fmla="*/ 2598058 h 3309258"/>
              <a:gd name="connsiteX2" fmla="*/ 3033486 w 5747657"/>
              <a:gd name="connsiteY2" fmla="*/ 2017486 h 3309258"/>
              <a:gd name="connsiteX3" fmla="*/ 1393371 w 5747657"/>
              <a:gd name="connsiteY3" fmla="*/ 1 h 3309258"/>
              <a:gd name="connsiteX4" fmla="*/ 0 w 5747657"/>
              <a:gd name="connsiteY4" fmla="*/ 0 h 3309258"/>
              <a:gd name="connsiteX0" fmla="*/ 5660572 w 5660572"/>
              <a:gd name="connsiteY0" fmla="*/ 3396343 h 3396343"/>
              <a:gd name="connsiteX1" fmla="*/ 4688114 w 5660572"/>
              <a:gd name="connsiteY1" fmla="*/ 2598058 h 3396343"/>
              <a:gd name="connsiteX2" fmla="*/ 3033486 w 5660572"/>
              <a:gd name="connsiteY2" fmla="*/ 2017486 h 3396343"/>
              <a:gd name="connsiteX3" fmla="*/ 1393371 w 5660572"/>
              <a:gd name="connsiteY3" fmla="*/ 1 h 3396343"/>
              <a:gd name="connsiteX4" fmla="*/ 0 w 5660572"/>
              <a:gd name="connsiteY4" fmla="*/ 0 h 3396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60572" h="3396343">
                <a:moveTo>
                  <a:pt x="5660572" y="3396343"/>
                </a:moveTo>
                <a:lnTo>
                  <a:pt x="4688114" y="2598058"/>
                </a:lnTo>
                <a:lnTo>
                  <a:pt x="3033486" y="2017486"/>
                </a:lnTo>
                <a:lnTo>
                  <a:pt x="1393371" y="1"/>
                </a:lnTo>
                <a:lnTo>
                  <a:pt x="0" y="0"/>
                </a:lnTo>
              </a:path>
            </a:pathLst>
          </a:cu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1" name="组合 30"/>
          <p:cNvGrpSpPr/>
          <p:nvPr/>
        </p:nvGrpSpPr>
        <p:grpSpPr>
          <a:xfrm>
            <a:off x="10748959" y="4267198"/>
            <a:ext cx="304802" cy="304802"/>
            <a:chOff x="10741816" y="4279104"/>
            <a:chExt cx="304802" cy="304802"/>
          </a:xfrm>
        </p:grpSpPr>
        <p:sp>
          <p:nvSpPr>
            <p:cNvPr id="32" name="椭圆 31"/>
            <p:cNvSpPr/>
            <p:nvPr/>
          </p:nvSpPr>
          <p:spPr>
            <a:xfrm>
              <a:off x="10741816" y="4279104"/>
              <a:ext cx="304802" cy="304802"/>
            </a:xfrm>
            <a:prstGeom prst="ellipse">
              <a:avLst/>
            </a:pr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椭圆 32"/>
            <p:cNvSpPr>
              <a:spLocks noChangeAspect="1"/>
            </p:cNvSpPr>
            <p:nvPr/>
          </p:nvSpPr>
          <p:spPr>
            <a:xfrm>
              <a:off x="10858217" y="4395505"/>
              <a:ext cx="72000" cy="7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11718129" y="5064917"/>
            <a:ext cx="304802" cy="304802"/>
            <a:chOff x="11718129" y="5064917"/>
            <a:chExt cx="304802" cy="304802"/>
          </a:xfrm>
        </p:grpSpPr>
        <p:sp>
          <p:nvSpPr>
            <p:cNvPr id="35" name="椭圆 34"/>
            <p:cNvSpPr/>
            <p:nvPr/>
          </p:nvSpPr>
          <p:spPr>
            <a:xfrm>
              <a:off x="11718129" y="5064917"/>
              <a:ext cx="304802" cy="304802"/>
            </a:xfrm>
            <a:prstGeom prst="ellipse">
              <a:avLst/>
            </a:prstGeom>
            <a:solidFill>
              <a:srgbClr val="8E5A3A">
                <a:alpha val="4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椭圆 35"/>
            <p:cNvSpPr>
              <a:spLocks noChangeAspect="1"/>
            </p:cNvSpPr>
            <p:nvPr/>
          </p:nvSpPr>
          <p:spPr>
            <a:xfrm>
              <a:off x="11834530" y="5181318"/>
              <a:ext cx="72000" cy="72000"/>
            </a:xfrm>
            <a:prstGeom prst="ellipse">
              <a:avLst/>
            </a:prstGeom>
            <a:solidFill>
              <a:srgbClr val="BE85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9098753" y="3695697"/>
            <a:ext cx="304802" cy="304802"/>
            <a:chOff x="10741816" y="4279104"/>
            <a:chExt cx="304802" cy="304802"/>
          </a:xfrm>
        </p:grpSpPr>
        <p:sp>
          <p:nvSpPr>
            <p:cNvPr id="38" name="椭圆 37"/>
            <p:cNvSpPr/>
            <p:nvPr/>
          </p:nvSpPr>
          <p:spPr>
            <a:xfrm>
              <a:off x="10741816" y="4279104"/>
              <a:ext cx="304802" cy="304802"/>
            </a:xfrm>
            <a:prstGeom prst="ellipse">
              <a:avLst/>
            </a:prstGeom>
            <a:solidFill>
              <a:srgbClr val="CFB37A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椭圆 38"/>
            <p:cNvSpPr>
              <a:spLocks noChangeAspect="1"/>
            </p:cNvSpPr>
            <p:nvPr/>
          </p:nvSpPr>
          <p:spPr>
            <a:xfrm>
              <a:off x="10858217" y="4395505"/>
              <a:ext cx="72000" cy="72000"/>
            </a:xfrm>
            <a:prstGeom prst="ellipse">
              <a:avLst/>
            </a:prstGeom>
            <a:solidFill>
              <a:srgbClr val="CFB3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6250781" y="1660681"/>
            <a:ext cx="304802" cy="304802"/>
            <a:chOff x="10741816" y="4279104"/>
            <a:chExt cx="304802" cy="304802"/>
          </a:xfrm>
        </p:grpSpPr>
        <p:sp>
          <p:nvSpPr>
            <p:cNvPr id="41" name="椭圆 40"/>
            <p:cNvSpPr/>
            <p:nvPr/>
          </p:nvSpPr>
          <p:spPr>
            <a:xfrm>
              <a:off x="10741816" y="4279104"/>
              <a:ext cx="304802" cy="304802"/>
            </a:xfrm>
            <a:prstGeom prst="ellipse">
              <a:avLst/>
            </a:prstGeom>
            <a:solidFill>
              <a:schemeClr val="tx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椭圆 41"/>
            <p:cNvSpPr>
              <a:spLocks noChangeAspect="1"/>
            </p:cNvSpPr>
            <p:nvPr/>
          </p:nvSpPr>
          <p:spPr>
            <a:xfrm>
              <a:off x="10858217" y="4395505"/>
              <a:ext cx="72000" cy="72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3" name="文本框 42"/>
          <p:cNvSpPr txBox="1"/>
          <p:nvPr/>
        </p:nvSpPr>
        <p:spPr>
          <a:xfrm>
            <a:off x="418467" y="5896486"/>
            <a:ext cx="7537621" cy="5078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900" dirty="0" smtClean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Segoe UI Light" panose="020B0502040204020203" pitchFamily="34" charset="0"/>
              </a:rPr>
              <a:t>Lorem ipsum dolor sit amet, consectetuer adipiscing elit. Maecenas porttitor congue massa. Fusce posuere, magna sed pulvinar ultricies, purus lectus malesuada libero, sit amet </a:t>
            </a:r>
            <a:r>
              <a:rPr lang="en-US" altLang="zh-CN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Segoe UI Light" panose="020B0502040204020203" pitchFamily="34" charset="0"/>
              </a:rPr>
              <a:t>commodo</a:t>
            </a:r>
            <a:r>
              <a:rPr lang="en-US" altLang="zh-CN" sz="900" dirty="0" smtClean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Segoe UI Light" panose="020B0502040204020203" pitchFamily="34" charset="0"/>
              </a:rPr>
              <a:t> magna eros quis urna.</a:t>
            </a:r>
          </a:p>
          <a:p>
            <a:endParaRPr lang="en-US" altLang="zh-CN" sz="900" dirty="0" smtClean="0">
              <a:solidFill>
                <a:schemeClr val="tx1">
                  <a:lumMod val="75000"/>
                  <a:lumOff val="25000"/>
                  <a:alpha val="80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Segoe UI Light" panose="020B0502040204020203" pitchFamily="34" charset="0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321871" y="2372258"/>
            <a:ext cx="510476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0" dirty="0" smtClean="0">
                <a:blipFill dpi="0" rotWithShape="1">
                  <a:blip r:embed="rId4"/>
                  <a:srcRect/>
                  <a:tile tx="-82550" ty="-95250" sx="100000" sy="100000" flip="none" algn="b"/>
                </a:blip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PART ONE</a:t>
            </a:r>
            <a:endParaRPr lang="zh-CN" altLang="en-US" sz="8000" dirty="0">
              <a:blipFill dpi="0" rotWithShape="1">
                <a:blip r:embed="rId4"/>
                <a:srcRect/>
                <a:tile tx="-82550" ty="-95250" sx="100000" sy="100000" flip="none" algn="b"/>
              </a:blip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18467" y="3618466"/>
            <a:ext cx="77216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2000" dirty="0" smtClean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认知</a:t>
            </a:r>
            <a:endParaRPr lang="zh-CN" altLang="en-US" sz="2000" dirty="0"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4" name="等腰三角形 3"/>
          <p:cNvSpPr/>
          <p:nvPr/>
        </p:nvSpPr>
        <p:spPr>
          <a:xfrm rot="5400000">
            <a:off x="1198332" y="3743008"/>
            <a:ext cx="175190" cy="151026"/>
          </a:xfrm>
          <a:prstGeom prst="triangle">
            <a:avLst/>
          </a:prstGeom>
          <a:solidFill>
            <a:srgbClr val="CFB37A"/>
          </a:solidFill>
          <a:ln w="12700">
            <a:solidFill>
              <a:srgbClr val="7159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435132" y="3633855"/>
            <a:ext cx="253311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900" dirty="0" smtClean="0">
                <a:solidFill>
                  <a:schemeClr val="bg1">
                    <a:lumMod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consectetuer adipiscing elit. </a:t>
            </a:r>
            <a:endParaRPr lang="zh-CN" altLang="en-US" sz="900" dirty="0">
              <a:solidFill>
                <a:schemeClr val="bg1">
                  <a:lumMod val="50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9586025" y="4443662"/>
            <a:ext cx="1042618" cy="254001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/>
              <a:t>TITLE HERE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438564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2041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3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6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2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2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2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200"/>
                                  </p:iterate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 animBg="1"/>
      <p:bldP spid="43" grpId="0"/>
      <p:bldP spid="44" grpId="1"/>
      <p:bldP spid="3" grpId="0"/>
      <p:bldP spid="4" grpId="0" animBg="1"/>
      <p:bldP spid="5" grpId="0"/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44" y="215152"/>
            <a:ext cx="1727200" cy="383347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18467" y="5896486"/>
            <a:ext cx="7537621" cy="5078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Segoe UI Light" panose="020B0502040204020203" pitchFamily="34" charset="0"/>
              </a:rPr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endParaRPr lang="en-US" altLang="zh-CN" sz="900" dirty="0" smtClean="0">
              <a:solidFill>
                <a:schemeClr val="tx1">
                  <a:lumMod val="75000"/>
                  <a:lumOff val="2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Segoe UI Light" panose="020B0502040204020203" pitchFamily="3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21871" y="2372258"/>
            <a:ext cx="546932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0" dirty="0" smtClean="0">
                <a:blipFill dpi="0" rotWithShape="1">
                  <a:blip r:embed="rId3"/>
                  <a:srcRect/>
                  <a:tile tx="0" ty="0" sx="100000" sy="100000" flip="none" algn="bl"/>
                </a:blip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PART TWO</a:t>
            </a:r>
            <a:endParaRPr lang="zh-CN" altLang="en-US" sz="8000" dirty="0">
              <a:blipFill dpi="0" rotWithShape="1">
                <a:blip r:embed="rId3"/>
                <a:srcRect/>
                <a:tile tx="0" ty="0" sx="100000" sy="100000" flip="none" algn="bl"/>
              </a:blip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18467" y="3618466"/>
            <a:ext cx="77216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2000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能力</a:t>
            </a:r>
          </a:p>
        </p:txBody>
      </p:sp>
      <p:sp>
        <p:nvSpPr>
          <p:cNvPr id="6" name="等腰三角形 5"/>
          <p:cNvSpPr/>
          <p:nvPr/>
        </p:nvSpPr>
        <p:spPr>
          <a:xfrm rot="5400000">
            <a:off x="1198332" y="3743008"/>
            <a:ext cx="175190" cy="151026"/>
          </a:xfrm>
          <a:prstGeom prst="triangle">
            <a:avLst/>
          </a:prstGeom>
          <a:solidFill>
            <a:srgbClr val="CFB37A"/>
          </a:solidFill>
          <a:ln>
            <a:solidFill>
              <a:srgbClr val="7159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435132" y="3633855"/>
            <a:ext cx="253311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900" dirty="0" smtClean="0">
                <a:solidFill>
                  <a:schemeClr val="bg1">
                    <a:lumMod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consectetuer adipiscing elit. </a:t>
            </a:r>
            <a:endParaRPr lang="zh-CN" altLang="en-US" sz="900" dirty="0">
              <a:solidFill>
                <a:schemeClr val="bg1">
                  <a:lumMod val="50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454900" y="139700"/>
            <a:ext cx="5285128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4400" dirty="0" smtClean="0">
                <a:gradFill flip="none" rotWithShape="1">
                  <a:gsLst>
                    <a:gs pos="60000">
                      <a:srgbClr val="F2F2F2">
                        <a:alpha val="30000"/>
                      </a:srgbClr>
                    </a:gs>
                    <a:gs pos="0">
                      <a:schemeClr val="bg1">
                        <a:lumMod val="95000"/>
                      </a:schemeClr>
                    </a:gs>
                    <a:gs pos="89000">
                      <a:schemeClr val="bg1">
                        <a:lumMod val="95000"/>
                        <a:alpha val="5000"/>
                      </a:schemeClr>
                    </a:gs>
                  </a:gsLst>
                  <a:lin ang="5400000" scaled="0"/>
                  <a:tileRect/>
                </a:gradFill>
              </a:rPr>
              <a:t>02</a:t>
            </a:r>
            <a:endParaRPr lang="zh-CN" altLang="en-US" sz="34400" dirty="0">
              <a:gradFill flip="none" rotWithShape="1">
                <a:gsLst>
                  <a:gs pos="60000">
                    <a:srgbClr val="F2F2F2">
                      <a:alpha val="30000"/>
                    </a:srgbClr>
                  </a:gs>
                  <a:gs pos="0">
                    <a:schemeClr val="bg1">
                      <a:lumMod val="95000"/>
                    </a:schemeClr>
                  </a:gs>
                  <a:gs pos="89000">
                    <a:schemeClr val="bg1">
                      <a:lumMod val="95000"/>
                      <a:alpha val="5000"/>
                    </a:schemeClr>
                  </a:gs>
                </a:gsLst>
                <a:lin ang="5400000" scaled="0"/>
                <a:tileRect/>
              </a:gradFill>
            </a:endParaRPr>
          </a:p>
        </p:txBody>
      </p:sp>
      <p:sp>
        <p:nvSpPr>
          <p:cNvPr id="12" name="任意多边形 11"/>
          <p:cNvSpPr/>
          <p:nvPr/>
        </p:nvSpPr>
        <p:spPr>
          <a:xfrm>
            <a:off x="7315200" y="537272"/>
            <a:ext cx="1344706" cy="5376417"/>
          </a:xfrm>
          <a:custGeom>
            <a:avLst/>
            <a:gdLst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16194 w 1333144"/>
              <a:gd name="connsiteY7" fmla="*/ 4811282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16194 w 1333144"/>
              <a:gd name="connsiteY7" fmla="*/ 4811282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16194 w 1333144"/>
              <a:gd name="connsiteY7" fmla="*/ 4811282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16194 w 1333144"/>
              <a:gd name="connsiteY7" fmla="*/ 4811282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16194 w 1333144"/>
              <a:gd name="connsiteY7" fmla="*/ 4811282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16194 w 1333144"/>
              <a:gd name="connsiteY7" fmla="*/ 4811282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16194 w 1333144"/>
              <a:gd name="connsiteY7" fmla="*/ 4811282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16194 w 1333144"/>
              <a:gd name="connsiteY7" fmla="*/ 4811282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16194 w 1333144"/>
              <a:gd name="connsiteY7" fmla="*/ 4811282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16194 w 1333144"/>
              <a:gd name="connsiteY7" fmla="*/ 4811282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16194 w 1333144"/>
              <a:gd name="connsiteY7" fmla="*/ 4811282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16194 w 1333144"/>
              <a:gd name="connsiteY7" fmla="*/ 4811282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16194 w 1333144"/>
              <a:gd name="connsiteY7" fmla="*/ 4811282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16194 w 1333144"/>
              <a:gd name="connsiteY7" fmla="*/ 4811282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38553 w 1333144"/>
              <a:gd name="connsiteY37" fmla="*/ 140516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38553 w 1333144"/>
              <a:gd name="connsiteY37" fmla="*/ 140516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38553 w 1333144"/>
              <a:gd name="connsiteY37" fmla="*/ 140516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38553 w 1333144"/>
              <a:gd name="connsiteY37" fmla="*/ 140516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38553 w 1333144"/>
              <a:gd name="connsiteY37" fmla="*/ 140516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38553 w 1333144"/>
              <a:gd name="connsiteY37" fmla="*/ 140516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38553 w 1333144"/>
              <a:gd name="connsiteY37" fmla="*/ 140516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38553 w 1333144"/>
              <a:gd name="connsiteY37" fmla="*/ 140516 h 5324030"/>
              <a:gd name="connsiteX38" fmla="*/ 555477 w 1333144"/>
              <a:gd name="connsiteY38" fmla="*/ 0 h 5324030"/>
              <a:gd name="connsiteX0" fmla="*/ 0 w 1337585"/>
              <a:gd name="connsiteY0" fmla="*/ 5324030 h 5324030"/>
              <a:gd name="connsiteX1" fmla="*/ 8546 w 1337585"/>
              <a:gd name="connsiteY1" fmla="*/ 5255663 h 5324030"/>
              <a:gd name="connsiteX2" fmla="*/ 76912 w 1337585"/>
              <a:gd name="connsiteY2" fmla="*/ 5136022 h 5324030"/>
              <a:gd name="connsiteX3" fmla="*/ 136733 w 1337585"/>
              <a:gd name="connsiteY3" fmla="*/ 5024927 h 5324030"/>
              <a:gd name="connsiteX4" fmla="*/ 230736 w 1337585"/>
              <a:gd name="connsiteY4" fmla="*/ 4982198 h 5324030"/>
              <a:gd name="connsiteX5" fmla="*/ 307649 w 1337585"/>
              <a:gd name="connsiteY5" fmla="*/ 4905286 h 5324030"/>
              <a:gd name="connsiteX6" fmla="*/ 341832 w 1337585"/>
              <a:gd name="connsiteY6" fmla="*/ 4836919 h 5324030"/>
              <a:gd name="connsiteX7" fmla="*/ 325719 w 1337585"/>
              <a:gd name="connsiteY7" fmla="*/ 4799375 h 5324030"/>
              <a:gd name="connsiteX8" fmla="*/ 470019 w 1337585"/>
              <a:gd name="connsiteY8" fmla="*/ 4657458 h 5324030"/>
              <a:gd name="connsiteX9" fmla="*/ 521293 w 1337585"/>
              <a:gd name="connsiteY9" fmla="*/ 4563454 h 5324030"/>
              <a:gd name="connsiteX10" fmla="*/ 734938 w 1337585"/>
              <a:gd name="connsiteY10" fmla="*/ 4401084 h 5324030"/>
              <a:gd name="connsiteX11" fmla="*/ 760576 w 1337585"/>
              <a:gd name="connsiteY11" fmla="*/ 4332718 h 5324030"/>
              <a:gd name="connsiteX12" fmla="*/ 713640 w 1337585"/>
              <a:gd name="connsiteY12" fmla="*/ 4231571 h 5324030"/>
              <a:gd name="connsiteX13" fmla="*/ 854579 w 1337585"/>
              <a:gd name="connsiteY13" fmla="*/ 4067798 h 5324030"/>
              <a:gd name="connsiteX14" fmla="*/ 811850 w 1337585"/>
              <a:gd name="connsiteY14" fmla="*/ 3862699 h 5324030"/>
              <a:gd name="connsiteX15" fmla="*/ 837488 w 1337585"/>
              <a:gd name="connsiteY15" fmla="*/ 3657600 h 5324030"/>
              <a:gd name="connsiteX16" fmla="*/ 999858 w 1337585"/>
              <a:gd name="connsiteY16" fmla="*/ 3486684 h 5324030"/>
              <a:gd name="connsiteX17" fmla="*/ 1051133 w 1337585"/>
              <a:gd name="connsiteY17" fmla="*/ 3204673 h 5324030"/>
              <a:gd name="connsiteX18" fmla="*/ 1034041 w 1337585"/>
              <a:gd name="connsiteY18" fmla="*/ 3025211 h 5324030"/>
              <a:gd name="connsiteX19" fmla="*/ 1136591 w 1337585"/>
              <a:gd name="connsiteY19" fmla="*/ 2879933 h 5324030"/>
              <a:gd name="connsiteX20" fmla="*/ 1213503 w 1337585"/>
              <a:gd name="connsiteY20" fmla="*/ 2751746 h 5324030"/>
              <a:gd name="connsiteX21" fmla="*/ 1187865 w 1337585"/>
              <a:gd name="connsiteY21" fmla="*/ 2657742 h 5324030"/>
              <a:gd name="connsiteX22" fmla="*/ 1085316 w 1337585"/>
              <a:gd name="connsiteY22" fmla="*/ 2367185 h 5324030"/>
              <a:gd name="connsiteX23" fmla="*/ 1119499 w 1337585"/>
              <a:gd name="connsiteY23" fmla="*/ 2307364 h 5324030"/>
              <a:gd name="connsiteX24" fmla="*/ 1085316 w 1337585"/>
              <a:gd name="connsiteY24" fmla="*/ 2153540 h 5324030"/>
              <a:gd name="connsiteX25" fmla="*/ 1102407 w 1337585"/>
              <a:gd name="connsiteY25" fmla="*/ 2016807 h 5324030"/>
              <a:gd name="connsiteX26" fmla="*/ 1085316 w 1337585"/>
              <a:gd name="connsiteY26" fmla="*/ 1751888 h 5324030"/>
              <a:gd name="connsiteX27" fmla="*/ 1071162 w 1337585"/>
              <a:gd name="connsiteY27" fmla="*/ 1680294 h 5324030"/>
              <a:gd name="connsiteX28" fmla="*/ 1076770 w 1337585"/>
              <a:gd name="connsiteY28" fmla="*/ 1555334 h 5324030"/>
              <a:gd name="connsiteX29" fmla="*/ 1119499 w 1337585"/>
              <a:gd name="connsiteY29" fmla="*/ 1504060 h 5324030"/>
              <a:gd name="connsiteX30" fmla="*/ 1117675 w 1337585"/>
              <a:gd name="connsiteY30" fmla="*/ 1418602 h 5324030"/>
              <a:gd name="connsiteX31" fmla="*/ 1110953 w 1337585"/>
              <a:gd name="connsiteY31" fmla="*/ 1298961 h 5324030"/>
              <a:gd name="connsiteX32" fmla="*/ 1297982 w 1337585"/>
              <a:gd name="connsiteY32" fmla="*/ 1035444 h 5324030"/>
              <a:gd name="connsiteX33" fmla="*/ 1333144 w 1337585"/>
              <a:gd name="connsiteY33" fmla="*/ 1008404 h 5324030"/>
              <a:gd name="connsiteX34" fmla="*/ 1059679 w 1337585"/>
              <a:gd name="connsiteY34" fmla="*/ 828942 h 5324030"/>
              <a:gd name="connsiteX35" fmla="*/ 1025495 w 1337585"/>
              <a:gd name="connsiteY35" fmla="*/ 675118 h 5324030"/>
              <a:gd name="connsiteX36" fmla="*/ 880217 w 1337585"/>
              <a:gd name="connsiteY36" fmla="*/ 350377 h 5324030"/>
              <a:gd name="connsiteX37" fmla="*/ 638553 w 1337585"/>
              <a:gd name="connsiteY37" fmla="*/ 140516 h 5324030"/>
              <a:gd name="connsiteX38" fmla="*/ 555477 w 1337585"/>
              <a:gd name="connsiteY38" fmla="*/ 0 h 5324030"/>
              <a:gd name="connsiteX0" fmla="*/ 0 w 1333363"/>
              <a:gd name="connsiteY0" fmla="*/ 5324030 h 5324030"/>
              <a:gd name="connsiteX1" fmla="*/ 8546 w 1333363"/>
              <a:gd name="connsiteY1" fmla="*/ 5255663 h 5324030"/>
              <a:gd name="connsiteX2" fmla="*/ 76912 w 1333363"/>
              <a:gd name="connsiteY2" fmla="*/ 5136022 h 5324030"/>
              <a:gd name="connsiteX3" fmla="*/ 136733 w 1333363"/>
              <a:gd name="connsiteY3" fmla="*/ 5024927 h 5324030"/>
              <a:gd name="connsiteX4" fmla="*/ 230736 w 1333363"/>
              <a:gd name="connsiteY4" fmla="*/ 4982198 h 5324030"/>
              <a:gd name="connsiteX5" fmla="*/ 307649 w 1333363"/>
              <a:gd name="connsiteY5" fmla="*/ 4905286 h 5324030"/>
              <a:gd name="connsiteX6" fmla="*/ 341832 w 1333363"/>
              <a:gd name="connsiteY6" fmla="*/ 4836919 h 5324030"/>
              <a:gd name="connsiteX7" fmla="*/ 325719 w 1333363"/>
              <a:gd name="connsiteY7" fmla="*/ 4799375 h 5324030"/>
              <a:gd name="connsiteX8" fmla="*/ 470019 w 1333363"/>
              <a:gd name="connsiteY8" fmla="*/ 4657458 h 5324030"/>
              <a:gd name="connsiteX9" fmla="*/ 521293 w 1333363"/>
              <a:gd name="connsiteY9" fmla="*/ 4563454 h 5324030"/>
              <a:gd name="connsiteX10" fmla="*/ 734938 w 1333363"/>
              <a:gd name="connsiteY10" fmla="*/ 4401084 h 5324030"/>
              <a:gd name="connsiteX11" fmla="*/ 760576 w 1333363"/>
              <a:gd name="connsiteY11" fmla="*/ 4332718 h 5324030"/>
              <a:gd name="connsiteX12" fmla="*/ 713640 w 1333363"/>
              <a:gd name="connsiteY12" fmla="*/ 4231571 h 5324030"/>
              <a:gd name="connsiteX13" fmla="*/ 854579 w 1333363"/>
              <a:gd name="connsiteY13" fmla="*/ 4067798 h 5324030"/>
              <a:gd name="connsiteX14" fmla="*/ 811850 w 1333363"/>
              <a:gd name="connsiteY14" fmla="*/ 3862699 h 5324030"/>
              <a:gd name="connsiteX15" fmla="*/ 837488 w 1333363"/>
              <a:gd name="connsiteY15" fmla="*/ 3657600 h 5324030"/>
              <a:gd name="connsiteX16" fmla="*/ 999858 w 1333363"/>
              <a:gd name="connsiteY16" fmla="*/ 3486684 h 5324030"/>
              <a:gd name="connsiteX17" fmla="*/ 1051133 w 1333363"/>
              <a:gd name="connsiteY17" fmla="*/ 3204673 h 5324030"/>
              <a:gd name="connsiteX18" fmla="*/ 1034041 w 1333363"/>
              <a:gd name="connsiteY18" fmla="*/ 3025211 h 5324030"/>
              <a:gd name="connsiteX19" fmla="*/ 1136591 w 1333363"/>
              <a:gd name="connsiteY19" fmla="*/ 2879933 h 5324030"/>
              <a:gd name="connsiteX20" fmla="*/ 1213503 w 1333363"/>
              <a:gd name="connsiteY20" fmla="*/ 2751746 h 5324030"/>
              <a:gd name="connsiteX21" fmla="*/ 1187865 w 1333363"/>
              <a:gd name="connsiteY21" fmla="*/ 2657742 h 5324030"/>
              <a:gd name="connsiteX22" fmla="*/ 1085316 w 1333363"/>
              <a:gd name="connsiteY22" fmla="*/ 2367185 h 5324030"/>
              <a:gd name="connsiteX23" fmla="*/ 1119499 w 1333363"/>
              <a:gd name="connsiteY23" fmla="*/ 2307364 h 5324030"/>
              <a:gd name="connsiteX24" fmla="*/ 1085316 w 1333363"/>
              <a:gd name="connsiteY24" fmla="*/ 2153540 h 5324030"/>
              <a:gd name="connsiteX25" fmla="*/ 1102407 w 1333363"/>
              <a:gd name="connsiteY25" fmla="*/ 2016807 h 5324030"/>
              <a:gd name="connsiteX26" fmla="*/ 1085316 w 1333363"/>
              <a:gd name="connsiteY26" fmla="*/ 1751888 h 5324030"/>
              <a:gd name="connsiteX27" fmla="*/ 1071162 w 1333363"/>
              <a:gd name="connsiteY27" fmla="*/ 1680294 h 5324030"/>
              <a:gd name="connsiteX28" fmla="*/ 1076770 w 1333363"/>
              <a:gd name="connsiteY28" fmla="*/ 1555334 h 5324030"/>
              <a:gd name="connsiteX29" fmla="*/ 1119499 w 1333363"/>
              <a:gd name="connsiteY29" fmla="*/ 1504060 h 5324030"/>
              <a:gd name="connsiteX30" fmla="*/ 1117675 w 1333363"/>
              <a:gd name="connsiteY30" fmla="*/ 1418602 h 5324030"/>
              <a:gd name="connsiteX31" fmla="*/ 1110953 w 1333363"/>
              <a:gd name="connsiteY31" fmla="*/ 1298961 h 5324030"/>
              <a:gd name="connsiteX32" fmla="*/ 1297982 w 1333363"/>
              <a:gd name="connsiteY32" fmla="*/ 1035444 h 5324030"/>
              <a:gd name="connsiteX33" fmla="*/ 1333144 w 1333363"/>
              <a:gd name="connsiteY33" fmla="*/ 1008404 h 5324030"/>
              <a:gd name="connsiteX34" fmla="*/ 1059679 w 1333363"/>
              <a:gd name="connsiteY34" fmla="*/ 828942 h 5324030"/>
              <a:gd name="connsiteX35" fmla="*/ 1025495 w 1333363"/>
              <a:gd name="connsiteY35" fmla="*/ 675118 h 5324030"/>
              <a:gd name="connsiteX36" fmla="*/ 880217 w 1333363"/>
              <a:gd name="connsiteY36" fmla="*/ 350377 h 5324030"/>
              <a:gd name="connsiteX37" fmla="*/ 638553 w 1333363"/>
              <a:gd name="connsiteY37" fmla="*/ 140516 h 5324030"/>
              <a:gd name="connsiteX38" fmla="*/ 555477 w 1333363"/>
              <a:gd name="connsiteY38" fmla="*/ 0 h 5324030"/>
              <a:gd name="connsiteX0" fmla="*/ 0 w 1336245"/>
              <a:gd name="connsiteY0" fmla="*/ 5324030 h 5324030"/>
              <a:gd name="connsiteX1" fmla="*/ 8546 w 1336245"/>
              <a:gd name="connsiteY1" fmla="*/ 5255663 h 5324030"/>
              <a:gd name="connsiteX2" fmla="*/ 76912 w 1336245"/>
              <a:gd name="connsiteY2" fmla="*/ 5136022 h 5324030"/>
              <a:gd name="connsiteX3" fmla="*/ 136733 w 1336245"/>
              <a:gd name="connsiteY3" fmla="*/ 5024927 h 5324030"/>
              <a:gd name="connsiteX4" fmla="*/ 230736 w 1336245"/>
              <a:gd name="connsiteY4" fmla="*/ 4982198 h 5324030"/>
              <a:gd name="connsiteX5" fmla="*/ 307649 w 1336245"/>
              <a:gd name="connsiteY5" fmla="*/ 4905286 h 5324030"/>
              <a:gd name="connsiteX6" fmla="*/ 341832 w 1336245"/>
              <a:gd name="connsiteY6" fmla="*/ 4836919 h 5324030"/>
              <a:gd name="connsiteX7" fmla="*/ 325719 w 1336245"/>
              <a:gd name="connsiteY7" fmla="*/ 4799375 h 5324030"/>
              <a:gd name="connsiteX8" fmla="*/ 470019 w 1336245"/>
              <a:gd name="connsiteY8" fmla="*/ 4657458 h 5324030"/>
              <a:gd name="connsiteX9" fmla="*/ 521293 w 1336245"/>
              <a:gd name="connsiteY9" fmla="*/ 4563454 h 5324030"/>
              <a:gd name="connsiteX10" fmla="*/ 734938 w 1336245"/>
              <a:gd name="connsiteY10" fmla="*/ 4401084 h 5324030"/>
              <a:gd name="connsiteX11" fmla="*/ 760576 w 1336245"/>
              <a:gd name="connsiteY11" fmla="*/ 4332718 h 5324030"/>
              <a:gd name="connsiteX12" fmla="*/ 713640 w 1336245"/>
              <a:gd name="connsiteY12" fmla="*/ 4231571 h 5324030"/>
              <a:gd name="connsiteX13" fmla="*/ 854579 w 1336245"/>
              <a:gd name="connsiteY13" fmla="*/ 4067798 h 5324030"/>
              <a:gd name="connsiteX14" fmla="*/ 811850 w 1336245"/>
              <a:gd name="connsiteY14" fmla="*/ 3862699 h 5324030"/>
              <a:gd name="connsiteX15" fmla="*/ 837488 w 1336245"/>
              <a:gd name="connsiteY15" fmla="*/ 3657600 h 5324030"/>
              <a:gd name="connsiteX16" fmla="*/ 999858 w 1336245"/>
              <a:gd name="connsiteY16" fmla="*/ 3486684 h 5324030"/>
              <a:gd name="connsiteX17" fmla="*/ 1051133 w 1336245"/>
              <a:gd name="connsiteY17" fmla="*/ 3204673 h 5324030"/>
              <a:gd name="connsiteX18" fmla="*/ 1034041 w 1336245"/>
              <a:gd name="connsiteY18" fmla="*/ 3025211 h 5324030"/>
              <a:gd name="connsiteX19" fmla="*/ 1136591 w 1336245"/>
              <a:gd name="connsiteY19" fmla="*/ 2879933 h 5324030"/>
              <a:gd name="connsiteX20" fmla="*/ 1213503 w 1336245"/>
              <a:gd name="connsiteY20" fmla="*/ 2751746 h 5324030"/>
              <a:gd name="connsiteX21" fmla="*/ 1187865 w 1336245"/>
              <a:gd name="connsiteY21" fmla="*/ 2657742 h 5324030"/>
              <a:gd name="connsiteX22" fmla="*/ 1085316 w 1336245"/>
              <a:gd name="connsiteY22" fmla="*/ 2367185 h 5324030"/>
              <a:gd name="connsiteX23" fmla="*/ 1119499 w 1336245"/>
              <a:gd name="connsiteY23" fmla="*/ 2307364 h 5324030"/>
              <a:gd name="connsiteX24" fmla="*/ 1085316 w 1336245"/>
              <a:gd name="connsiteY24" fmla="*/ 2153540 h 5324030"/>
              <a:gd name="connsiteX25" fmla="*/ 1102407 w 1336245"/>
              <a:gd name="connsiteY25" fmla="*/ 2016807 h 5324030"/>
              <a:gd name="connsiteX26" fmla="*/ 1085316 w 1336245"/>
              <a:gd name="connsiteY26" fmla="*/ 1751888 h 5324030"/>
              <a:gd name="connsiteX27" fmla="*/ 1071162 w 1336245"/>
              <a:gd name="connsiteY27" fmla="*/ 1680294 h 5324030"/>
              <a:gd name="connsiteX28" fmla="*/ 1076770 w 1336245"/>
              <a:gd name="connsiteY28" fmla="*/ 1555334 h 5324030"/>
              <a:gd name="connsiteX29" fmla="*/ 1119499 w 1336245"/>
              <a:gd name="connsiteY29" fmla="*/ 1504060 h 5324030"/>
              <a:gd name="connsiteX30" fmla="*/ 1117675 w 1336245"/>
              <a:gd name="connsiteY30" fmla="*/ 1418602 h 5324030"/>
              <a:gd name="connsiteX31" fmla="*/ 1110953 w 1336245"/>
              <a:gd name="connsiteY31" fmla="*/ 1298961 h 5324030"/>
              <a:gd name="connsiteX32" fmla="*/ 1297982 w 1336245"/>
              <a:gd name="connsiteY32" fmla="*/ 1035444 h 5324030"/>
              <a:gd name="connsiteX33" fmla="*/ 1333144 w 1336245"/>
              <a:gd name="connsiteY33" fmla="*/ 1008404 h 5324030"/>
              <a:gd name="connsiteX34" fmla="*/ 1059679 w 1336245"/>
              <a:gd name="connsiteY34" fmla="*/ 828942 h 5324030"/>
              <a:gd name="connsiteX35" fmla="*/ 1025495 w 1336245"/>
              <a:gd name="connsiteY35" fmla="*/ 675118 h 5324030"/>
              <a:gd name="connsiteX36" fmla="*/ 880217 w 1336245"/>
              <a:gd name="connsiteY36" fmla="*/ 350377 h 5324030"/>
              <a:gd name="connsiteX37" fmla="*/ 638553 w 1336245"/>
              <a:gd name="connsiteY37" fmla="*/ 140516 h 5324030"/>
              <a:gd name="connsiteX38" fmla="*/ 555477 w 1336245"/>
              <a:gd name="connsiteY38" fmla="*/ 0 h 5324030"/>
              <a:gd name="connsiteX0" fmla="*/ 0 w 1333470"/>
              <a:gd name="connsiteY0" fmla="*/ 5324030 h 5324030"/>
              <a:gd name="connsiteX1" fmla="*/ 8546 w 1333470"/>
              <a:gd name="connsiteY1" fmla="*/ 5255663 h 5324030"/>
              <a:gd name="connsiteX2" fmla="*/ 76912 w 1333470"/>
              <a:gd name="connsiteY2" fmla="*/ 5136022 h 5324030"/>
              <a:gd name="connsiteX3" fmla="*/ 136733 w 1333470"/>
              <a:gd name="connsiteY3" fmla="*/ 5024927 h 5324030"/>
              <a:gd name="connsiteX4" fmla="*/ 230736 w 1333470"/>
              <a:gd name="connsiteY4" fmla="*/ 4982198 h 5324030"/>
              <a:gd name="connsiteX5" fmla="*/ 307649 w 1333470"/>
              <a:gd name="connsiteY5" fmla="*/ 4905286 h 5324030"/>
              <a:gd name="connsiteX6" fmla="*/ 341832 w 1333470"/>
              <a:gd name="connsiteY6" fmla="*/ 4836919 h 5324030"/>
              <a:gd name="connsiteX7" fmla="*/ 325719 w 1333470"/>
              <a:gd name="connsiteY7" fmla="*/ 4799375 h 5324030"/>
              <a:gd name="connsiteX8" fmla="*/ 470019 w 1333470"/>
              <a:gd name="connsiteY8" fmla="*/ 4657458 h 5324030"/>
              <a:gd name="connsiteX9" fmla="*/ 521293 w 1333470"/>
              <a:gd name="connsiteY9" fmla="*/ 4563454 h 5324030"/>
              <a:gd name="connsiteX10" fmla="*/ 734938 w 1333470"/>
              <a:gd name="connsiteY10" fmla="*/ 4401084 h 5324030"/>
              <a:gd name="connsiteX11" fmla="*/ 760576 w 1333470"/>
              <a:gd name="connsiteY11" fmla="*/ 4332718 h 5324030"/>
              <a:gd name="connsiteX12" fmla="*/ 713640 w 1333470"/>
              <a:gd name="connsiteY12" fmla="*/ 4231571 h 5324030"/>
              <a:gd name="connsiteX13" fmla="*/ 854579 w 1333470"/>
              <a:gd name="connsiteY13" fmla="*/ 4067798 h 5324030"/>
              <a:gd name="connsiteX14" fmla="*/ 811850 w 1333470"/>
              <a:gd name="connsiteY14" fmla="*/ 3862699 h 5324030"/>
              <a:gd name="connsiteX15" fmla="*/ 837488 w 1333470"/>
              <a:gd name="connsiteY15" fmla="*/ 3657600 h 5324030"/>
              <a:gd name="connsiteX16" fmla="*/ 999858 w 1333470"/>
              <a:gd name="connsiteY16" fmla="*/ 3486684 h 5324030"/>
              <a:gd name="connsiteX17" fmla="*/ 1051133 w 1333470"/>
              <a:gd name="connsiteY17" fmla="*/ 3204673 h 5324030"/>
              <a:gd name="connsiteX18" fmla="*/ 1034041 w 1333470"/>
              <a:gd name="connsiteY18" fmla="*/ 3025211 h 5324030"/>
              <a:gd name="connsiteX19" fmla="*/ 1136591 w 1333470"/>
              <a:gd name="connsiteY19" fmla="*/ 2879933 h 5324030"/>
              <a:gd name="connsiteX20" fmla="*/ 1213503 w 1333470"/>
              <a:gd name="connsiteY20" fmla="*/ 2751746 h 5324030"/>
              <a:gd name="connsiteX21" fmla="*/ 1187865 w 1333470"/>
              <a:gd name="connsiteY21" fmla="*/ 2657742 h 5324030"/>
              <a:gd name="connsiteX22" fmla="*/ 1085316 w 1333470"/>
              <a:gd name="connsiteY22" fmla="*/ 2367185 h 5324030"/>
              <a:gd name="connsiteX23" fmla="*/ 1119499 w 1333470"/>
              <a:gd name="connsiteY23" fmla="*/ 2307364 h 5324030"/>
              <a:gd name="connsiteX24" fmla="*/ 1085316 w 1333470"/>
              <a:gd name="connsiteY24" fmla="*/ 2153540 h 5324030"/>
              <a:gd name="connsiteX25" fmla="*/ 1102407 w 1333470"/>
              <a:gd name="connsiteY25" fmla="*/ 2016807 h 5324030"/>
              <a:gd name="connsiteX26" fmla="*/ 1085316 w 1333470"/>
              <a:gd name="connsiteY26" fmla="*/ 1751888 h 5324030"/>
              <a:gd name="connsiteX27" fmla="*/ 1071162 w 1333470"/>
              <a:gd name="connsiteY27" fmla="*/ 1680294 h 5324030"/>
              <a:gd name="connsiteX28" fmla="*/ 1076770 w 1333470"/>
              <a:gd name="connsiteY28" fmla="*/ 1555334 h 5324030"/>
              <a:gd name="connsiteX29" fmla="*/ 1119499 w 1333470"/>
              <a:gd name="connsiteY29" fmla="*/ 1504060 h 5324030"/>
              <a:gd name="connsiteX30" fmla="*/ 1117675 w 1333470"/>
              <a:gd name="connsiteY30" fmla="*/ 1418602 h 5324030"/>
              <a:gd name="connsiteX31" fmla="*/ 1110953 w 1333470"/>
              <a:gd name="connsiteY31" fmla="*/ 1298961 h 5324030"/>
              <a:gd name="connsiteX32" fmla="*/ 1297982 w 1333470"/>
              <a:gd name="connsiteY32" fmla="*/ 1035444 h 5324030"/>
              <a:gd name="connsiteX33" fmla="*/ 1333144 w 1333470"/>
              <a:gd name="connsiteY33" fmla="*/ 1008404 h 5324030"/>
              <a:gd name="connsiteX34" fmla="*/ 1059679 w 1333470"/>
              <a:gd name="connsiteY34" fmla="*/ 828942 h 5324030"/>
              <a:gd name="connsiteX35" fmla="*/ 1025495 w 1333470"/>
              <a:gd name="connsiteY35" fmla="*/ 675118 h 5324030"/>
              <a:gd name="connsiteX36" fmla="*/ 880217 w 1333470"/>
              <a:gd name="connsiteY36" fmla="*/ 350377 h 5324030"/>
              <a:gd name="connsiteX37" fmla="*/ 638553 w 1333470"/>
              <a:gd name="connsiteY37" fmla="*/ 140516 h 5324030"/>
              <a:gd name="connsiteX38" fmla="*/ 555477 w 1333470"/>
              <a:gd name="connsiteY38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085316 w 1344706"/>
              <a:gd name="connsiteY26" fmla="*/ 1751888 h 5324030"/>
              <a:gd name="connsiteX27" fmla="*/ 1071162 w 1344706"/>
              <a:gd name="connsiteY27" fmla="*/ 1680294 h 5324030"/>
              <a:gd name="connsiteX28" fmla="*/ 1076770 w 1344706"/>
              <a:gd name="connsiteY28" fmla="*/ 1555334 h 5324030"/>
              <a:gd name="connsiteX29" fmla="*/ 1119499 w 1344706"/>
              <a:gd name="connsiteY29" fmla="*/ 1504060 h 5324030"/>
              <a:gd name="connsiteX30" fmla="*/ 1117675 w 1344706"/>
              <a:gd name="connsiteY30" fmla="*/ 1418602 h 5324030"/>
              <a:gd name="connsiteX31" fmla="*/ 1110953 w 1344706"/>
              <a:gd name="connsiteY31" fmla="*/ 1298961 h 5324030"/>
              <a:gd name="connsiteX32" fmla="*/ 1290838 w 1344706"/>
              <a:gd name="connsiteY32" fmla="*/ 1030681 h 5324030"/>
              <a:gd name="connsiteX33" fmla="*/ 1333144 w 1344706"/>
              <a:gd name="connsiteY33" fmla="*/ 1008404 h 5324030"/>
              <a:gd name="connsiteX34" fmla="*/ 1059679 w 1344706"/>
              <a:gd name="connsiteY34" fmla="*/ 828942 h 5324030"/>
              <a:gd name="connsiteX35" fmla="*/ 1025495 w 1344706"/>
              <a:gd name="connsiteY35" fmla="*/ 675118 h 5324030"/>
              <a:gd name="connsiteX36" fmla="*/ 880217 w 1344706"/>
              <a:gd name="connsiteY36" fmla="*/ 350377 h 5324030"/>
              <a:gd name="connsiteX37" fmla="*/ 638553 w 1344706"/>
              <a:gd name="connsiteY37" fmla="*/ 140516 h 5324030"/>
              <a:gd name="connsiteX38" fmla="*/ 555477 w 1344706"/>
              <a:gd name="connsiteY38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085316 w 1344706"/>
              <a:gd name="connsiteY26" fmla="*/ 1751888 h 5324030"/>
              <a:gd name="connsiteX27" fmla="*/ 1071162 w 1344706"/>
              <a:gd name="connsiteY27" fmla="*/ 1680294 h 5324030"/>
              <a:gd name="connsiteX28" fmla="*/ 1076770 w 1344706"/>
              <a:gd name="connsiteY28" fmla="*/ 1555334 h 5324030"/>
              <a:gd name="connsiteX29" fmla="*/ 1119499 w 1344706"/>
              <a:gd name="connsiteY29" fmla="*/ 1504060 h 5324030"/>
              <a:gd name="connsiteX30" fmla="*/ 1117675 w 1344706"/>
              <a:gd name="connsiteY30" fmla="*/ 1418602 h 5324030"/>
              <a:gd name="connsiteX31" fmla="*/ 1110953 w 1344706"/>
              <a:gd name="connsiteY31" fmla="*/ 1298961 h 5324030"/>
              <a:gd name="connsiteX32" fmla="*/ 1214438 w 1344706"/>
              <a:gd name="connsiteY32" fmla="*/ 1134365 h 5324030"/>
              <a:gd name="connsiteX33" fmla="*/ 1290838 w 1344706"/>
              <a:gd name="connsiteY33" fmla="*/ 1030681 h 5324030"/>
              <a:gd name="connsiteX34" fmla="*/ 1333144 w 1344706"/>
              <a:gd name="connsiteY34" fmla="*/ 1008404 h 5324030"/>
              <a:gd name="connsiteX35" fmla="*/ 1059679 w 1344706"/>
              <a:gd name="connsiteY35" fmla="*/ 828942 h 5324030"/>
              <a:gd name="connsiteX36" fmla="*/ 1025495 w 1344706"/>
              <a:gd name="connsiteY36" fmla="*/ 675118 h 5324030"/>
              <a:gd name="connsiteX37" fmla="*/ 880217 w 1344706"/>
              <a:gd name="connsiteY37" fmla="*/ 350377 h 5324030"/>
              <a:gd name="connsiteX38" fmla="*/ 638553 w 1344706"/>
              <a:gd name="connsiteY38" fmla="*/ 140516 h 5324030"/>
              <a:gd name="connsiteX39" fmla="*/ 555477 w 1344706"/>
              <a:gd name="connsiteY39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085316 w 1344706"/>
              <a:gd name="connsiteY26" fmla="*/ 1751888 h 5324030"/>
              <a:gd name="connsiteX27" fmla="*/ 1071162 w 1344706"/>
              <a:gd name="connsiteY27" fmla="*/ 1680294 h 5324030"/>
              <a:gd name="connsiteX28" fmla="*/ 1076770 w 1344706"/>
              <a:gd name="connsiteY28" fmla="*/ 1555334 h 5324030"/>
              <a:gd name="connsiteX29" fmla="*/ 1119499 w 1344706"/>
              <a:gd name="connsiteY29" fmla="*/ 1504060 h 5324030"/>
              <a:gd name="connsiteX30" fmla="*/ 1117675 w 1344706"/>
              <a:gd name="connsiteY30" fmla="*/ 1418602 h 5324030"/>
              <a:gd name="connsiteX31" fmla="*/ 1110953 w 1344706"/>
              <a:gd name="connsiteY31" fmla="*/ 1298961 h 5324030"/>
              <a:gd name="connsiteX32" fmla="*/ 1288257 w 1344706"/>
              <a:gd name="connsiteY32" fmla="*/ 1084359 h 5324030"/>
              <a:gd name="connsiteX33" fmla="*/ 1290838 w 1344706"/>
              <a:gd name="connsiteY33" fmla="*/ 1030681 h 5324030"/>
              <a:gd name="connsiteX34" fmla="*/ 1333144 w 1344706"/>
              <a:gd name="connsiteY34" fmla="*/ 1008404 h 5324030"/>
              <a:gd name="connsiteX35" fmla="*/ 1059679 w 1344706"/>
              <a:gd name="connsiteY35" fmla="*/ 828942 h 5324030"/>
              <a:gd name="connsiteX36" fmla="*/ 1025495 w 1344706"/>
              <a:gd name="connsiteY36" fmla="*/ 675118 h 5324030"/>
              <a:gd name="connsiteX37" fmla="*/ 880217 w 1344706"/>
              <a:gd name="connsiteY37" fmla="*/ 350377 h 5324030"/>
              <a:gd name="connsiteX38" fmla="*/ 638553 w 1344706"/>
              <a:gd name="connsiteY38" fmla="*/ 140516 h 5324030"/>
              <a:gd name="connsiteX39" fmla="*/ 555477 w 1344706"/>
              <a:gd name="connsiteY39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085316 w 1344706"/>
              <a:gd name="connsiteY26" fmla="*/ 1751888 h 5324030"/>
              <a:gd name="connsiteX27" fmla="*/ 1071162 w 1344706"/>
              <a:gd name="connsiteY27" fmla="*/ 1680294 h 5324030"/>
              <a:gd name="connsiteX28" fmla="*/ 1076770 w 1344706"/>
              <a:gd name="connsiteY28" fmla="*/ 1555334 h 5324030"/>
              <a:gd name="connsiteX29" fmla="*/ 1119499 w 1344706"/>
              <a:gd name="connsiteY29" fmla="*/ 1504060 h 5324030"/>
              <a:gd name="connsiteX30" fmla="*/ 1117675 w 1344706"/>
              <a:gd name="connsiteY30" fmla="*/ 1418602 h 5324030"/>
              <a:gd name="connsiteX31" fmla="*/ 1110953 w 1344706"/>
              <a:gd name="connsiteY31" fmla="*/ 1298961 h 5324030"/>
              <a:gd name="connsiteX32" fmla="*/ 1288257 w 1344706"/>
              <a:gd name="connsiteY32" fmla="*/ 1084359 h 5324030"/>
              <a:gd name="connsiteX33" fmla="*/ 1290838 w 1344706"/>
              <a:gd name="connsiteY33" fmla="*/ 1030681 h 5324030"/>
              <a:gd name="connsiteX34" fmla="*/ 1333144 w 1344706"/>
              <a:gd name="connsiteY34" fmla="*/ 1008404 h 5324030"/>
              <a:gd name="connsiteX35" fmla="*/ 1059679 w 1344706"/>
              <a:gd name="connsiteY35" fmla="*/ 828942 h 5324030"/>
              <a:gd name="connsiteX36" fmla="*/ 1025495 w 1344706"/>
              <a:gd name="connsiteY36" fmla="*/ 675118 h 5324030"/>
              <a:gd name="connsiteX37" fmla="*/ 880217 w 1344706"/>
              <a:gd name="connsiteY37" fmla="*/ 350377 h 5324030"/>
              <a:gd name="connsiteX38" fmla="*/ 638553 w 1344706"/>
              <a:gd name="connsiteY38" fmla="*/ 140516 h 5324030"/>
              <a:gd name="connsiteX39" fmla="*/ 555477 w 1344706"/>
              <a:gd name="connsiteY39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085316 w 1344706"/>
              <a:gd name="connsiteY26" fmla="*/ 1751888 h 5324030"/>
              <a:gd name="connsiteX27" fmla="*/ 1071162 w 1344706"/>
              <a:gd name="connsiteY27" fmla="*/ 1680294 h 5324030"/>
              <a:gd name="connsiteX28" fmla="*/ 1076770 w 1344706"/>
              <a:gd name="connsiteY28" fmla="*/ 1555334 h 5324030"/>
              <a:gd name="connsiteX29" fmla="*/ 1119499 w 1344706"/>
              <a:gd name="connsiteY29" fmla="*/ 1504060 h 5324030"/>
              <a:gd name="connsiteX30" fmla="*/ 1117675 w 1344706"/>
              <a:gd name="connsiteY30" fmla="*/ 1418602 h 5324030"/>
              <a:gd name="connsiteX31" fmla="*/ 1110953 w 1344706"/>
              <a:gd name="connsiteY31" fmla="*/ 1298961 h 5324030"/>
              <a:gd name="connsiteX32" fmla="*/ 1288257 w 1344706"/>
              <a:gd name="connsiteY32" fmla="*/ 1084359 h 5324030"/>
              <a:gd name="connsiteX33" fmla="*/ 1290838 w 1344706"/>
              <a:gd name="connsiteY33" fmla="*/ 1030681 h 5324030"/>
              <a:gd name="connsiteX34" fmla="*/ 1333144 w 1344706"/>
              <a:gd name="connsiteY34" fmla="*/ 1008404 h 5324030"/>
              <a:gd name="connsiteX35" fmla="*/ 1059679 w 1344706"/>
              <a:gd name="connsiteY35" fmla="*/ 828942 h 5324030"/>
              <a:gd name="connsiteX36" fmla="*/ 1025495 w 1344706"/>
              <a:gd name="connsiteY36" fmla="*/ 675118 h 5324030"/>
              <a:gd name="connsiteX37" fmla="*/ 880217 w 1344706"/>
              <a:gd name="connsiteY37" fmla="*/ 350377 h 5324030"/>
              <a:gd name="connsiteX38" fmla="*/ 638553 w 1344706"/>
              <a:gd name="connsiteY38" fmla="*/ 140516 h 5324030"/>
              <a:gd name="connsiteX39" fmla="*/ 555477 w 1344706"/>
              <a:gd name="connsiteY39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085316 w 1344706"/>
              <a:gd name="connsiteY26" fmla="*/ 1751888 h 5324030"/>
              <a:gd name="connsiteX27" fmla="*/ 1071162 w 1344706"/>
              <a:gd name="connsiteY27" fmla="*/ 1680294 h 5324030"/>
              <a:gd name="connsiteX28" fmla="*/ 1076770 w 1344706"/>
              <a:gd name="connsiteY28" fmla="*/ 1555334 h 5324030"/>
              <a:gd name="connsiteX29" fmla="*/ 1119499 w 1344706"/>
              <a:gd name="connsiteY29" fmla="*/ 1504060 h 5324030"/>
              <a:gd name="connsiteX30" fmla="*/ 1117675 w 1344706"/>
              <a:gd name="connsiteY30" fmla="*/ 1418602 h 5324030"/>
              <a:gd name="connsiteX31" fmla="*/ 1110953 w 1344706"/>
              <a:gd name="connsiteY31" fmla="*/ 1298961 h 5324030"/>
              <a:gd name="connsiteX32" fmla="*/ 1288257 w 1344706"/>
              <a:gd name="connsiteY32" fmla="*/ 1084359 h 5324030"/>
              <a:gd name="connsiteX33" fmla="*/ 1290838 w 1344706"/>
              <a:gd name="connsiteY33" fmla="*/ 1030681 h 5324030"/>
              <a:gd name="connsiteX34" fmla="*/ 1333144 w 1344706"/>
              <a:gd name="connsiteY34" fmla="*/ 1008404 h 5324030"/>
              <a:gd name="connsiteX35" fmla="*/ 1059679 w 1344706"/>
              <a:gd name="connsiteY35" fmla="*/ 828942 h 5324030"/>
              <a:gd name="connsiteX36" fmla="*/ 1025495 w 1344706"/>
              <a:gd name="connsiteY36" fmla="*/ 675118 h 5324030"/>
              <a:gd name="connsiteX37" fmla="*/ 880217 w 1344706"/>
              <a:gd name="connsiteY37" fmla="*/ 350377 h 5324030"/>
              <a:gd name="connsiteX38" fmla="*/ 638553 w 1344706"/>
              <a:gd name="connsiteY38" fmla="*/ 140516 h 5324030"/>
              <a:gd name="connsiteX39" fmla="*/ 555477 w 1344706"/>
              <a:gd name="connsiteY39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085316 w 1344706"/>
              <a:gd name="connsiteY26" fmla="*/ 1751888 h 5324030"/>
              <a:gd name="connsiteX27" fmla="*/ 1071162 w 1344706"/>
              <a:gd name="connsiteY27" fmla="*/ 1680294 h 5324030"/>
              <a:gd name="connsiteX28" fmla="*/ 1076770 w 1344706"/>
              <a:gd name="connsiteY28" fmla="*/ 1555334 h 5324030"/>
              <a:gd name="connsiteX29" fmla="*/ 1119499 w 1344706"/>
              <a:gd name="connsiteY29" fmla="*/ 1504060 h 5324030"/>
              <a:gd name="connsiteX30" fmla="*/ 1117675 w 1344706"/>
              <a:gd name="connsiteY30" fmla="*/ 1418602 h 5324030"/>
              <a:gd name="connsiteX31" fmla="*/ 1110953 w 1344706"/>
              <a:gd name="connsiteY31" fmla="*/ 1298961 h 5324030"/>
              <a:gd name="connsiteX32" fmla="*/ 1288257 w 1344706"/>
              <a:gd name="connsiteY32" fmla="*/ 1084359 h 5324030"/>
              <a:gd name="connsiteX33" fmla="*/ 1290838 w 1344706"/>
              <a:gd name="connsiteY33" fmla="*/ 1030681 h 5324030"/>
              <a:gd name="connsiteX34" fmla="*/ 1333144 w 1344706"/>
              <a:gd name="connsiteY34" fmla="*/ 1008404 h 5324030"/>
              <a:gd name="connsiteX35" fmla="*/ 1059679 w 1344706"/>
              <a:gd name="connsiteY35" fmla="*/ 828942 h 5324030"/>
              <a:gd name="connsiteX36" fmla="*/ 1025495 w 1344706"/>
              <a:gd name="connsiteY36" fmla="*/ 675118 h 5324030"/>
              <a:gd name="connsiteX37" fmla="*/ 880217 w 1344706"/>
              <a:gd name="connsiteY37" fmla="*/ 350377 h 5324030"/>
              <a:gd name="connsiteX38" fmla="*/ 638553 w 1344706"/>
              <a:gd name="connsiteY38" fmla="*/ 140516 h 5324030"/>
              <a:gd name="connsiteX39" fmla="*/ 555477 w 1344706"/>
              <a:gd name="connsiteY39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085316 w 1344706"/>
              <a:gd name="connsiteY26" fmla="*/ 1751888 h 5324030"/>
              <a:gd name="connsiteX27" fmla="*/ 1071162 w 1344706"/>
              <a:gd name="connsiteY27" fmla="*/ 1680294 h 5324030"/>
              <a:gd name="connsiteX28" fmla="*/ 1076770 w 1344706"/>
              <a:gd name="connsiteY28" fmla="*/ 1555334 h 5324030"/>
              <a:gd name="connsiteX29" fmla="*/ 1119499 w 1344706"/>
              <a:gd name="connsiteY29" fmla="*/ 1504060 h 5324030"/>
              <a:gd name="connsiteX30" fmla="*/ 1117675 w 1344706"/>
              <a:gd name="connsiteY30" fmla="*/ 1418602 h 5324030"/>
              <a:gd name="connsiteX31" fmla="*/ 1110953 w 1344706"/>
              <a:gd name="connsiteY31" fmla="*/ 1298961 h 5324030"/>
              <a:gd name="connsiteX32" fmla="*/ 1288257 w 1344706"/>
              <a:gd name="connsiteY32" fmla="*/ 1084359 h 5324030"/>
              <a:gd name="connsiteX33" fmla="*/ 1290838 w 1344706"/>
              <a:gd name="connsiteY33" fmla="*/ 1030681 h 5324030"/>
              <a:gd name="connsiteX34" fmla="*/ 1333144 w 1344706"/>
              <a:gd name="connsiteY34" fmla="*/ 1008404 h 5324030"/>
              <a:gd name="connsiteX35" fmla="*/ 1059679 w 1344706"/>
              <a:gd name="connsiteY35" fmla="*/ 828942 h 5324030"/>
              <a:gd name="connsiteX36" fmla="*/ 1025495 w 1344706"/>
              <a:gd name="connsiteY36" fmla="*/ 675118 h 5324030"/>
              <a:gd name="connsiteX37" fmla="*/ 880217 w 1344706"/>
              <a:gd name="connsiteY37" fmla="*/ 350377 h 5324030"/>
              <a:gd name="connsiteX38" fmla="*/ 638553 w 1344706"/>
              <a:gd name="connsiteY38" fmla="*/ 140516 h 5324030"/>
              <a:gd name="connsiteX39" fmla="*/ 555477 w 1344706"/>
              <a:gd name="connsiteY39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100138 w 1344706"/>
              <a:gd name="connsiteY26" fmla="*/ 1929703 h 5324030"/>
              <a:gd name="connsiteX27" fmla="*/ 1085316 w 1344706"/>
              <a:gd name="connsiteY27" fmla="*/ 1751888 h 5324030"/>
              <a:gd name="connsiteX28" fmla="*/ 1071162 w 1344706"/>
              <a:gd name="connsiteY28" fmla="*/ 1680294 h 5324030"/>
              <a:gd name="connsiteX29" fmla="*/ 1076770 w 1344706"/>
              <a:gd name="connsiteY29" fmla="*/ 1555334 h 5324030"/>
              <a:gd name="connsiteX30" fmla="*/ 1119499 w 1344706"/>
              <a:gd name="connsiteY30" fmla="*/ 1504060 h 5324030"/>
              <a:gd name="connsiteX31" fmla="*/ 1117675 w 1344706"/>
              <a:gd name="connsiteY31" fmla="*/ 1418602 h 5324030"/>
              <a:gd name="connsiteX32" fmla="*/ 1110953 w 1344706"/>
              <a:gd name="connsiteY32" fmla="*/ 1298961 h 5324030"/>
              <a:gd name="connsiteX33" fmla="*/ 1288257 w 1344706"/>
              <a:gd name="connsiteY33" fmla="*/ 1084359 h 5324030"/>
              <a:gd name="connsiteX34" fmla="*/ 1290838 w 1344706"/>
              <a:gd name="connsiteY34" fmla="*/ 1030681 h 5324030"/>
              <a:gd name="connsiteX35" fmla="*/ 1333144 w 1344706"/>
              <a:gd name="connsiteY35" fmla="*/ 1008404 h 5324030"/>
              <a:gd name="connsiteX36" fmla="*/ 1059679 w 1344706"/>
              <a:gd name="connsiteY36" fmla="*/ 828942 h 5324030"/>
              <a:gd name="connsiteX37" fmla="*/ 1025495 w 1344706"/>
              <a:gd name="connsiteY37" fmla="*/ 675118 h 5324030"/>
              <a:gd name="connsiteX38" fmla="*/ 880217 w 1344706"/>
              <a:gd name="connsiteY38" fmla="*/ 350377 h 5324030"/>
              <a:gd name="connsiteX39" fmla="*/ 638553 w 1344706"/>
              <a:gd name="connsiteY39" fmla="*/ 140516 h 5324030"/>
              <a:gd name="connsiteX40" fmla="*/ 555477 w 1344706"/>
              <a:gd name="connsiteY40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100138 w 1344706"/>
              <a:gd name="connsiteY26" fmla="*/ 1929703 h 5324030"/>
              <a:gd name="connsiteX27" fmla="*/ 1085316 w 1344706"/>
              <a:gd name="connsiteY27" fmla="*/ 1751888 h 5324030"/>
              <a:gd name="connsiteX28" fmla="*/ 1071162 w 1344706"/>
              <a:gd name="connsiteY28" fmla="*/ 1680294 h 5324030"/>
              <a:gd name="connsiteX29" fmla="*/ 1076770 w 1344706"/>
              <a:gd name="connsiteY29" fmla="*/ 1555334 h 5324030"/>
              <a:gd name="connsiteX30" fmla="*/ 1119499 w 1344706"/>
              <a:gd name="connsiteY30" fmla="*/ 1504060 h 5324030"/>
              <a:gd name="connsiteX31" fmla="*/ 1117675 w 1344706"/>
              <a:gd name="connsiteY31" fmla="*/ 1418602 h 5324030"/>
              <a:gd name="connsiteX32" fmla="*/ 1110953 w 1344706"/>
              <a:gd name="connsiteY32" fmla="*/ 1298961 h 5324030"/>
              <a:gd name="connsiteX33" fmla="*/ 1288257 w 1344706"/>
              <a:gd name="connsiteY33" fmla="*/ 1084359 h 5324030"/>
              <a:gd name="connsiteX34" fmla="*/ 1290838 w 1344706"/>
              <a:gd name="connsiteY34" fmla="*/ 1030681 h 5324030"/>
              <a:gd name="connsiteX35" fmla="*/ 1333144 w 1344706"/>
              <a:gd name="connsiteY35" fmla="*/ 1008404 h 5324030"/>
              <a:gd name="connsiteX36" fmla="*/ 1059679 w 1344706"/>
              <a:gd name="connsiteY36" fmla="*/ 828942 h 5324030"/>
              <a:gd name="connsiteX37" fmla="*/ 1025495 w 1344706"/>
              <a:gd name="connsiteY37" fmla="*/ 675118 h 5324030"/>
              <a:gd name="connsiteX38" fmla="*/ 880217 w 1344706"/>
              <a:gd name="connsiteY38" fmla="*/ 350377 h 5324030"/>
              <a:gd name="connsiteX39" fmla="*/ 638553 w 1344706"/>
              <a:gd name="connsiteY39" fmla="*/ 140516 h 5324030"/>
              <a:gd name="connsiteX40" fmla="*/ 555477 w 1344706"/>
              <a:gd name="connsiteY40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100138 w 1344706"/>
              <a:gd name="connsiteY26" fmla="*/ 1929703 h 5324030"/>
              <a:gd name="connsiteX27" fmla="*/ 1085316 w 1344706"/>
              <a:gd name="connsiteY27" fmla="*/ 1751888 h 5324030"/>
              <a:gd name="connsiteX28" fmla="*/ 1071162 w 1344706"/>
              <a:gd name="connsiteY28" fmla="*/ 1680294 h 5324030"/>
              <a:gd name="connsiteX29" fmla="*/ 1076770 w 1344706"/>
              <a:gd name="connsiteY29" fmla="*/ 1555334 h 5324030"/>
              <a:gd name="connsiteX30" fmla="*/ 1119499 w 1344706"/>
              <a:gd name="connsiteY30" fmla="*/ 1504060 h 5324030"/>
              <a:gd name="connsiteX31" fmla="*/ 1117675 w 1344706"/>
              <a:gd name="connsiteY31" fmla="*/ 1418602 h 5324030"/>
              <a:gd name="connsiteX32" fmla="*/ 1110953 w 1344706"/>
              <a:gd name="connsiteY32" fmla="*/ 1298961 h 5324030"/>
              <a:gd name="connsiteX33" fmla="*/ 1288257 w 1344706"/>
              <a:gd name="connsiteY33" fmla="*/ 1084359 h 5324030"/>
              <a:gd name="connsiteX34" fmla="*/ 1290838 w 1344706"/>
              <a:gd name="connsiteY34" fmla="*/ 1030681 h 5324030"/>
              <a:gd name="connsiteX35" fmla="*/ 1333144 w 1344706"/>
              <a:gd name="connsiteY35" fmla="*/ 1008404 h 5324030"/>
              <a:gd name="connsiteX36" fmla="*/ 1059679 w 1344706"/>
              <a:gd name="connsiteY36" fmla="*/ 828942 h 5324030"/>
              <a:gd name="connsiteX37" fmla="*/ 1025495 w 1344706"/>
              <a:gd name="connsiteY37" fmla="*/ 675118 h 5324030"/>
              <a:gd name="connsiteX38" fmla="*/ 880217 w 1344706"/>
              <a:gd name="connsiteY38" fmla="*/ 350377 h 5324030"/>
              <a:gd name="connsiteX39" fmla="*/ 638553 w 1344706"/>
              <a:gd name="connsiteY39" fmla="*/ 140516 h 5324030"/>
              <a:gd name="connsiteX40" fmla="*/ 555477 w 1344706"/>
              <a:gd name="connsiteY40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100138 w 1344706"/>
              <a:gd name="connsiteY26" fmla="*/ 1929703 h 5324030"/>
              <a:gd name="connsiteX27" fmla="*/ 1085316 w 1344706"/>
              <a:gd name="connsiteY27" fmla="*/ 1751888 h 5324030"/>
              <a:gd name="connsiteX28" fmla="*/ 1071162 w 1344706"/>
              <a:gd name="connsiteY28" fmla="*/ 1680294 h 5324030"/>
              <a:gd name="connsiteX29" fmla="*/ 1076770 w 1344706"/>
              <a:gd name="connsiteY29" fmla="*/ 1555334 h 5324030"/>
              <a:gd name="connsiteX30" fmla="*/ 1119499 w 1344706"/>
              <a:gd name="connsiteY30" fmla="*/ 1504060 h 5324030"/>
              <a:gd name="connsiteX31" fmla="*/ 1117675 w 1344706"/>
              <a:gd name="connsiteY31" fmla="*/ 1418602 h 5324030"/>
              <a:gd name="connsiteX32" fmla="*/ 1110953 w 1344706"/>
              <a:gd name="connsiteY32" fmla="*/ 1298961 h 5324030"/>
              <a:gd name="connsiteX33" fmla="*/ 1288257 w 1344706"/>
              <a:gd name="connsiteY33" fmla="*/ 1084359 h 5324030"/>
              <a:gd name="connsiteX34" fmla="*/ 1290838 w 1344706"/>
              <a:gd name="connsiteY34" fmla="*/ 1030681 h 5324030"/>
              <a:gd name="connsiteX35" fmla="*/ 1333144 w 1344706"/>
              <a:gd name="connsiteY35" fmla="*/ 1008404 h 5324030"/>
              <a:gd name="connsiteX36" fmla="*/ 1059679 w 1344706"/>
              <a:gd name="connsiteY36" fmla="*/ 828942 h 5324030"/>
              <a:gd name="connsiteX37" fmla="*/ 1025495 w 1344706"/>
              <a:gd name="connsiteY37" fmla="*/ 675118 h 5324030"/>
              <a:gd name="connsiteX38" fmla="*/ 880217 w 1344706"/>
              <a:gd name="connsiteY38" fmla="*/ 350377 h 5324030"/>
              <a:gd name="connsiteX39" fmla="*/ 638553 w 1344706"/>
              <a:gd name="connsiteY39" fmla="*/ 140516 h 5324030"/>
              <a:gd name="connsiteX40" fmla="*/ 555477 w 1344706"/>
              <a:gd name="connsiteY40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100138 w 1344706"/>
              <a:gd name="connsiteY26" fmla="*/ 1929703 h 5324030"/>
              <a:gd name="connsiteX27" fmla="*/ 1085316 w 1344706"/>
              <a:gd name="connsiteY27" fmla="*/ 1751888 h 5324030"/>
              <a:gd name="connsiteX28" fmla="*/ 1071162 w 1344706"/>
              <a:gd name="connsiteY28" fmla="*/ 1680294 h 5324030"/>
              <a:gd name="connsiteX29" fmla="*/ 1076770 w 1344706"/>
              <a:gd name="connsiteY29" fmla="*/ 1555334 h 5324030"/>
              <a:gd name="connsiteX30" fmla="*/ 1119499 w 1344706"/>
              <a:gd name="connsiteY30" fmla="*/ 1504060 h 5324030"/>
              <a:gd name="connsiteX31" fmla="*/ 1117675 w 1344706"/>
              <a:gd name="connsiteY31" fmla="*/ 1418602 h 5324030"/>
              <a:gd name="connsiteX32" fmla="*/ 1110953 w 1344706"/>
              <a:gd name="connsiteY32" fmla="*/ 1298961 h 5324030"/>
              <a:gd name="connsiteX33" fmla="*/ 1288257 w 1344706"/>
              <a:gd name="connsiteY33" fmla="*/ 1084359 h 5324030"/>
              <a:gd name="connsiteX34" fmla="*/ 1290838 w 1344706"/>
              <a:gd name="connsiteY34" fmla="*/ 1030681 h 5324030"/>
              <a:gd name="connsiteX35" fmla="*/ 1333144 w 1344706"/>
              <a:gd name="connsiteY35" fmla="*/ 1008404 h 5324030"/>
              <a:gd name="connsiteX36" fmla="*/ 1059679 w 1344706"/>
              <a:gd name="connsiteY36" fmla="*/ 828942 h 5324030"/>
              <a:gd name="connsiteX37" fmla="*/ 1025495 w 1344706"/>
              <a:gd name="connsiteY37" fmla="*/ 675118 h 5324030"/>
              <a:gd name="connsiteX38" fmla="*/ 880217 w 1344706"/>
              <a:gd name="connsiteY38" fmla="*/ 350377 h 5324030"/>
              <a:gd name="connsiteX39" fmla="*/ 638553 w 1344706"/>
              <a:gd name="connsiteY39" fmla="*/ 140516 h 5324030"/>
              <a:gd name="connsiteX40" fmla="*/ 555477 w 1344706"/>
              <a:gd name="connsiteY40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100138 w 1344706"/>
              <a:gd name="connsiteY26" fmla="*/ 1929703 h 5324030"/>
              <a:gd name="connsiteX27" fmla="*/ 1085316 w 1344706"/>
              <a:gd name="connsiteY27" fmla="*/ 1751888 h 5324030"/>
              <a:gd name="connsiteX28" fmla="*/ 1071162 w 1344706"/>
              <a:gd name="connsiteY28" fmla="*/ 1680294 h 5324030"/>
              <a:gd name="connsiteX29" fmla="*/ 1076770 w 1344706"/>
              <a:gd name="connsiteY29" fmla="*/ 1555334 h 5324030"/>
              <a:gd name="connsiteX30" fmla="*/ 1119499 w 1344706"/>
              <a:gd name="connsiteY30" fmla="*/ 1504060 h 5324030"/>
              <a:gd name="connsiteX31" fmla="*/ 1117675 w 1344706"/>
              <a:gd name="connsiteY31" fmla="*/ 1418602 h 5324030"/>
              <a:gd name="connsiteX32" fmla="*/ 1110953 w 1344706"/>
              <a:gd name="connsiteY32" fmla="*/ 1298961 h 5324030"/>
              <a:gd name="connsiteX33" fmla="*/ 1288257 w 1344706"/>
              <a:gd name="connsiteY33" fmla="*/ 1084359 h 5324030"/>
              <a:gd name="connsiteX34" fmla="*/ 1290838 w 1344706"/>
              <a:gd name="connsiteY34" fmla="*/ 1030681 h 5324030"/>
              <a:gd name="connsiteX35" fmla="*/ 1333144 w 1344706"/>
              <a:gd name="connsiteY35" fmla="*/ 1008404 h 5324030"/>
              <a:gd name="connsiteX36" fmla="*/ 1059679 w 1344706"/>
              <a:gd name="connsiteY36" fmla="*/ 828942 h 5324030"/>
              <a:gd name="connsiteX37" fmla="*/ 1025495 w 1344706"/>
              <a:gd name="connsiteY37" fmla="*/ 675118 h 5324030"/>
              <a:gd name="connsiteX38" fmla="*/ 880217 w 1344706"/>
              <a:gd name="connsiteY38" fmla="*/ 350377 h 5324030"/>
              <a:gd name="connsiteX39" fmla="*/ 638553 w 1344706"/>
              <a:gd name="connsiteY39" fmla="*/ 140516 h 5324030"/>
              <a:gd name="connsiteX40" fmla="*/ 555477 w 1344706"/>
              <a:gd name="connsiteY40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100138 w 1344706"/>
              <a:gd name="connsiteY26" fmla="*/ 1929703 h 5324030"/>
              <a:gd name="connsiteX27" fmla="*/ 1085316 w 1344706"/>
              <a:gd name="connsiteY27" fmla="*/ 1751888 h 5324030"/>
              <a:gd name="connsiteX28" fmla="*/ 1071162 w 1344706"/>
              <a:gd name="connsiteY28" fmla="*/ 1680294 h 5324030"/>
              <a:gd name="connsiteX29" fmla="*/ 1076770 w 1344706"/>
              <a:gd name="connsiteY29" fmla="*/ 1555334 h 5324030"/>
              <a:gd name="connsiteX30" fmla="*/ 1119499 w 1344706"/>
              <a:gd name="connsiteY30" fmla="*/ 1504060 h 5324030"/>
              <a:gd name="connsiteX31" fmla="*/ 1117675 w 1344706"/>
              <a:gd name="connsiteY31" fmla="*/ 1418602 h 5324030"/>
              <a:gd name="connsiteX32" fmla="*/ 1110953 w 1344706"/>
              <a:gd name="connsiteY32" fmla="*/ 1298961 h 5324030"/>
              <a:gd name="connsiteX33" fmla="*/ 1288257 w 1344706"/>
              <a:gd name="connsiteY33" fmla="*/ 1084359 h 5324030"/>
              <a:gd name="connsiteX34" fmla="*/ 1290838 w 1344706"/>
              <a:gd name="connsiteY34" fmla="*/ 1030681 h 5324030"/>
              <a:gd name="connsiteX35" fmla="*/ 1333144 w 1344706"/>
              <a:gd name="connsiteY35" fmla="*/ 1008404 h 5324030"/>
              <a:gd name="connsiteX36" fmla="*/ 1059679 w 1344706"/>
              <a:gd name="connsiteY36" fmla="*/ 828942 h 5324030"/>
              <a:gd name="connsiteX37" fmla="*/ 1025495 w 1344706"/>
              <a:gd name="connsiteY37" fmla="*/ 675118 h 5324030"/>
              <a:gd name="connsiteX38" fmla="*/ 880217 w 1344706"/>
              <a:gd name="connsiteY38" fmla="*/ 350377 h 5324030"/>
              <a:gd name="connsiteX39" fmla="*/ 638553 w 1344706"/>
              <a:gd name="connsiteY39" fmla="*/ 140516 h 5324030"/>
              <a:gd name="connsiteX40" fmla="*/ 555477 w 1344706"/>
              <a:gd name="connsiteY40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100138 w 1344706"/>
              <a:gd name="connsiteY26" fmla="*/ 1929703 h 5324030"/>
              <a:gd name="connsiteX27" fmla="*/ 1080553 w 1344706"/>
              <a:gd name="connsiteY27" fmla="*/ 1756651 h 5324030"/>
              <a:gd name="connsiteX28" fmla="*/ 1071162 w 1344706"/>
              <a:gd name="connsiteY28" fmla="*/ 1680294 h 5324030"/>
              <a:gd name="connsiteX29" fmla="*/ 1076770 w 1344706"/>
              <a:gd name="connsiteY29" fmla="*/ 1555334 h 5324030"/>
              <a:gd name="connsiteX30" fmla="*/ 1119499 w 1344706"/>
              <a:gd name="connsiteY30" fmla="*/ 1504060 h 5324030"/>
              <a:gd name="connsiteX31" fmla="*/ 1117675 w 1344706"/>
              <a:gd name="connsiteY31" fmla="*/ 1418602 h 5324030"/>
              <a:gd name="connsiteX32" fmla="*/ 1110953 w 1344706"/>
              <a:gd name="connsiteY32" fmla="*/ 1298961 h 5324030"/>
              <a:gd name="connsiteX33" fmla="*/ 1288257 w 1344706"/>
              <a:gd name="connsiteY33" fmla="*/ 1084359 h 5324030"/>
              <a:gd name="connsiteX34" fmla="*/ 1290838 w 1344706"/>
              <a:gd name="connsiteY34" fmla="*/ 1030681 h 5324030"/>
              <a:gd name="connsiteX35" fmla="*/ 1333144 w 1344706"/>
              <a:gd name="connsiteY35" fmla="*/ 1008404 h 5324030"/>
              <a:gd name="connsiteX36" fmla="*/ 1059679 w 1344706"/>
              <a:gd name="connsiteY36" fmla="*/ 828942 h 5324030"/>
              <a:gd name="connsiteX37" fmla="*/ 1025495 w 1344706"/>
              <a:gd name="connsiteY37" fmla="*/ 675118 h 5324030"/>
              <a:gd name="connsiteX38" fmla="*/ 880217 w 1344706"/>
              <a:gd name="connsiteY38" fmla="*/ 350377 h 5324030"/>
              <a:gd name="connsiteX39" fmla="*/ 638553 w 1344706"/>
              <a:gd name="connsiteY39" fmla="*/ 140516 h 5324030"/>
              <a:gd name="connsiteX40" fmla="*/ 555477 w 1344706"/>
              <a:gd name="connsiteY40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100138 w 1344706"/>
              <a:gd name="connsiteY26" fmla="*/ 1929703 h 5324030"/>
              <a:gd name="connsiteX27" fmla="*/ 1080553 w 1344706"/>
              <a:gd name="connsiteY27" fmla="*/ 1756651 h 5324030"/>
              <a:gd name="connsiteX28" fmla="*/ 1071162 w 1344706"/>
              <a:gd name="connsiteY28" fmla="*/ 1680294 h 5324030"/>
              <a:gd name="connsiteX29" fmla="*/ 1076770 w 1344706"/>
              <a:gd name="connsiteY29" fmla="*/ 1555334 h 5324030"/>
              <a:gd name="connsiteX30" fmla="*/ 1119499 w 1344706"/>
              <a:gd name="connsiteY30" fmla="*/ 1504060 h 5324030"/>
              <a:gd name="connsiteX31" fmla="*/ 1117675 w 1344706"/>
              <a:gd name="connsiteY31" fmla="*/ 1418602 h 5324030"/>
              <a:gd name="connsiteX32" fmla="*/ 1110953 w 1344706"/>
              <a:gd name="connsiteY32" fmla="*/ 1298961 h 5324030"/>
              <a:gd name="connsiteX33" fmla="*/ 1288257 w 1344706"/>
              <a:gd name="connsiteY33" fmla="*/ 1084359 h 5324030"/>
              <a:gd name="connsiteX34" fmla="*/ 1290838 w 1344706"/>
              <a:gd name="connsiteY34" fmla="*/ 1030681 h 5324030"/>
              <a:gd name="connsiteX35" fmla="*/ 1333144 w 1344706"/>
              <a:gd name="connsiteY35" fmla="*/ 1008404 h 5324030"/>
              <a:gd name="connsiteX36" fmla="*/ 1059679 w 1344706"/>
              <a:gd name="connsiteY36" fmla="*/ 828942 h 5324030"/>
              <a:gd name="connsiteX37" fmla="*/ 1025495 w 1344706"/>
              <a:gd name="connsiteY37" fmla="*/ 675118 h 5324030"/>
              <a:gd name="connsiteX38" fmla="*/ 880217 w 1344706"/>
              <a:gd name="connsiteY38" fmla="*/ 350377 h 5324030"/>
              <a:gd name="connsiteX39" fmla="*/ 638553 w 1344706"/>
              <a:gd name="connsiteY39" fmla="*/ 140516 h 5324030"/>
              <a:gd name="connsiteX40" fmla="*/ 555477 w 1344706"/>
              <a:gd name="connsiteY40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100138 w 1344706"/>
              <a:gd name="connsiteY26" fmla="*/ 1929703 h 5324030"/>
              <a:gd name="connsiteX27" fmla="*/ 1080553 w 1344706"/>
              <a:gd name="connsiteY27" fmla="*/ 1756651 h 5324030"/>
              <a:gd name="connsiteX28" fmla="*/ 1071162 w 1344706"/>
              <a:gd name="connsiteY28" fmla="*/ 1680294 h 5324030"/>
              <a:gd name="connsiteX29" fmla="*/ 1076770 w 1344706"/>
              <a:gd name="connsiteY29" fmla="*/ 1555334 h 5324030"/>
              <a:gd name="connsiteX30" fmla="*/ 1119499 w 1344706"/>
              <a:gd name="connsiteY30" fmla="*/ 1504060 h 5324030"/>
              <a:gd name="connsiteX31" fmla="*/ 1117675 w 1344706"/>
              <a:gd name="connsiteY31" fmla="*/ 1418602 h 5324030"/>
              <a:gd name="connsiteX32" fmla="*/ 1110953 w 1344706"/>
              <a:gd name="connsiteY32" fmla="*/ 1298961 h 5324030"/>
              <a:gd name="connsiteX33" fmla="*/ 1288257 w 1344706"/>
              <a:gd name="connsiteY33" fmla="*/ 1084359 h 5324030"/>
              <a:gd name="connsiteX34" fmla="*/ 1290838 w 1344706"/>
              <a:gd name="connsiteY34" fmla="*/ 1030681 h 5324030"/>
              <a:gd name="connsiteX35" fmla="*/ 1333144 w 1344706"/>
              <a:gd name="connsiteY35" fmla="*/ 1008404 h 5324030"/>
              <a:gd name="connsiteX36" fmla="*/ 1059679 w 1344706"/>
              <a:gd name="connsiteY36" fmla="*/ 828942 h 5324030"/>
              <a:gd name="connsiteX37" fmla="*/ 1025495 w 1344706"/>
              <a:gd name="connsiteY37" fmla="*/ 675118 h 5324030"/>
              <a:gd name="connsiteX38" fmla="*/ 880217 w 1344706"/>
              <a:gd name="connsiteY38" fmla="*/ 350377 h 5324030"/>
              <a:gd name="connsiteX39" fmla="*/ 638553 w 1344706"/>
              <a:gd name="connsiteY39" fmla="*/ 140516 h 5324030"/>
              <a:gd name="connsiteX40" fmla="*/ 555477 w 1344706"/>
              <a:gd name="connsiteY40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100138 w 1344706"/>
              <a:gd name="connsiteY26" fmla="*/ 1929703 h 5324030"/>
              <a:gd name="connsiteX27" fmla="*/ 1080553 w 1344706"/>
              <a:gd name="connsiteY27" fmla="*/ 1756651 h 5324030"/>
              <a:gd name="connsiteX28" fmla="*/ 1071162 w 1344706"/>
              <a:gd name="connsiteY28" fmla="*/ 1680294 h 5324030"/>
              <a:gd name="connsiteX29" fmla="*/ 1076770 w 1344706"/>
              <a:gd name="connsiteY29" fmla="*/ 1555334 h 5324030"/>
              <a:gd name="connsiteX30" fmla="*/ 1119499 w 1344706"/>
              <a:gd name="connsiteY30" fmla="*/ 1504060 h 5324030"/>
              <a:gd name="connsiteX31" fmla="*/ 1117675 w 1344706"/>
              <a:gd name="connsiteY31" fmla="*/ 1418602 h 5324030"/>
              <a:gd name="connsiteX32" fmla="*/ 1110953 w 1344706"/>
              <a:gd name="connsiteY32" fmla="*/ 1298961 h 5324030"/>
              <a:gd name="connsiteX33" fmla="*/ 1288257 w 1344706"/>
              <a:gd name="connsiteY33" fmla="*/ 1084359 h 5324030"/>
              <a:gd name="connsiteX34" fmla="*/ 1290838 w 1344706"/>
              <a:gd name="connsiteY34" fmla="*/ 1030681 h 5324030"/>
              <a:gd name="connsiteX35" fmla="*/ 1333144 w 1344706"/>
              <a:gd name="connsiteY35" fmla="*/ 1008404 h 5324030"/>
              <a:gd name="connsiteX36" fmla="*/ 1059679 w 1344706"/>
              <a:gd name="connsiteY36" fmla="*/ 828942 h 5324030"/>
              <a:gd name="connsiteX37" fmla="*/ 1025495 w 1344706"/>
              <a:gd name="connsiteY37" fmla="*/ 675118 h 5324030"/>
              <a:gd name="connsiteX38" fmla="*/ 880217 w 1344706"/>
              <a:gd name="connsiteY38" fmla="*/ 350377 h 5324030"/>
              <a:gd name="connsiteX39" fmla="*/ 638553 w 1344706"/>
              <a:gd name="connsiteY39" fmla="*/ 140516 h 5324030"/>
              <a:gd name="connsiteX40" fmla="*/ 555477 w 1344706"/>
              <a:gd name="connsiteY40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100138 w 1344706"/>
              <a:gd name="connsiteY26" fmla="*/ 1929703 h 5324030"/>
              <a:gd name="connsiteX27" fmla="*/ 1080553 w 1344706"/>
              <a:gd name="connsiteY27" fmla="*/ 1756651 h 5324030"/>
              <a:gd name="connsiteX28" fmla="*/ 1071162 w 1344706"/>
              <a:gd name="connsiteY28" fmla="*/ 1680294 h 5324030"/>
              <a:gd name="connsiteX29" fmla="*/ 1076770 w 1344706"/>
              <a:gd name="connsiteY29" fmla="*/ 1555334 h 5324030"/>
              <a:gd name="connsiteX30" fmla="*/ 1119499 w 1344706"/>
              <a:gd name="connsiteY30" fmla="*/ 1504060 h 5324030"/>
              <a:gd name="connsiteX31" fmla="*/ 1117675 w 1344706"/>
              <a:gd name="connsiteY31" fmla="*/ 1418602 h 5324030"/>
              <a:gd name="connsiteX32" fmla="*/ 1110953 w 1344706"/>
              <a:gd name="connsiteY32" fmla="*/ 1298961 h 5324030"/>
              <a:gd name="connsiteX33" fmla="*/ 1288257 w 1344706"/>
              <a:gd name="connsiteY33" fmla="*/ 1084359 h 5324030"/>
              <a:gd name="connsiteX34" fmla="*/ 1290838 w 1344706"/>
              <a:gd name="connsiteY34" fmla="*/ 1030681 h 5324030"/>
              <a:gd name="connsiteX35" fmla="*/ 1333144 w 1344706"/>
              <a:gd name="connsiteY35" fmla="*/ 1008404 h 5324030"/>
              <a:gd name="connsiteX36" fmla="*/ 1059679 w 1344706"/>
              <a:gd name="connsiteY36" fmla="*/ 828942 h 5324030"/>
              <a:gd name="connsiteX37" fmla="*/ 1025495 w 1344706"/>
              <a:gd name="connsiteY37" fmla="*/ 675118 h 5324030"/>
              <a:gd name="connsiteX38" fmla="*/ 880217 w 1344706"/>
              <a:gd name="connsiteY38" fmla="*/ 350377 h 5324030"/>
              <a:gd name="connsiteX39" fmla="*/ 638553 w 1344706"/>
              <a:gd name="connsiteY39" fmla="*/ 140516 h 5324030"/>
              <a:gd name="connsiteX40" fmla="*/ 555477 w 1344706"/>
              <a:gd name="connsiteY40" fmla="*/ 0 h 5324030"/>
              <a:gd name="connsiteX0" fmla="*/ 0 w 1344706"/>
              <a:gd name="connsiteY0" fmla="*/ 5362130 h 5362130"/>
              <a:gd name="connsiteX1" fmla="*/ 8546 w 1344706"/>
              <a:gd name="connsiteY1" fmla="*/ 5293763 h 5362130"/>
              <a:gd name="connsiteX2" fmla="*/ 76912 w 1344706"/>
              <a:gd name="connsiteY2" fmla="*/ 5174122 h 5362130"/>
              <a:gd name="connsiteX3" fmla="*/ 136733 w 1344706"/>
              <a:gd name="connsiteY3" fmla="*/ 5063027 h 5362130"/>
              <a:gd name="connsiteX4" fmla="*/ 230736 w 1344706"/>
              <a:gd name="connsiteY4" fmla="*/ 5020298 h 5362130"/>
              <a:gd name="connsiteX5" fmla="*/ 307649 w 1344706"/>
              <a:gd name="connsiteY5" fmla="*/ 4943386 h 5362130"/>
              <a:gd name="connsiteX6" fmla="*/ 341832 w 1344706"/>
              <a:gd name="connsiteY6" fmla="*/ 4875019 h 5362130"/>
              <a:gd name="connsiteX7" fmla="*/ 325719 w 1344706"/>
              <a:gd name="connsiteY7" fmla="*/ 4837475 h 5362130"/>
              <a:gd name="connsiteX8" fmla="*/ 470019 w 1344706"/>
              <a:gd name="connsiteY8" fmla="*/ 4695558 h 5362130"/>
              <a:gd name="connsiteX9" fmla="*/ 521293 w 1344706"/>
              <a:gd name="connsiteY9" fmla="*/ 4601554 h 5362130"/>
              <a:gd name="connsiteX10" fmla="*/ 734938 w 1344706"/>
              <a:gd name="connsiteY10" fmla="*/ 4439184 h 5362130"/>
              <a:gd name="connsiteX11" fmla="*/ 760576 w 1344706"/>
              <a:gd name="connsiteY11" fmla="*/ 4370818 h 5362130"/>
              <a:gd name="connsiteX12" fmla="*/ 713640 w 1344706"/>
              <a:gd name="connsiteY12" fmla="*/ 4269671 h 5362130"/>
              <a:gd name="connsiteX13" fmla="*/ 854579 w 1344706"/>
              <a:gd name="connsiteY13" fmla="*/ 4105898 h 5362130"/>
              <a:gd name="connsiteX14" fmla="*/ 811850 w 1344706"/>
              <a:gd name="connsiteY14" fmla="*/ 3900799 h 5362130"/>
              <a:gd name="connsiteX15" fmla="*/ 837488 w 1344706"/>
              <a:gd name="connsiteY15" fmla="*/ 3695700 h 5362130"/>
              <a:gd name="connsiteX16" fmla="*/ 999858 w 1344706"/>
              <a:gd name="connsiteY16" fmla="*/ 3524784 h 5362130"/>
              <a:gd name="connsiteX17" fmla="*/ 1051133 w 1344706"/>
              <a:gd name="connsiteY17" fmla="*/ 3242773 h 5362130"/>
              <a:gd name="connsiteX18" fmla="*/ 1034041 w 1344706"/>
              <a:gd name="connsiteY18" fmla="*/ 3063311 h 5362130"/>
              <a:gd name="connsiteX19" fmla="*/ 1136591 w 1344706"/>
              <a:gd name="connsiteY19" fmla="*/ 2918033 h 5362130"/>
              <a:gd name="connsiteX20" fmla="*/ 1213503 w 1344706"/>
              <a:gd name="connsiteY20" fmla="*/ 2789846 h 5362130"/>
              <a:gd name="connsiteX21" fmla="*/ 1187865 w 1344706"/>
              <a:gd name="connsiteY21" fmla="*/ 2695842 h 5362130"/>
              <a:gd name="connsiteX22" fmla="*/ 1085316 w 1344706"/>
              <a:gd name="connsiteY22" fmla="*/ 2405285 h 5362130"/>
              <a:gd name="connsiteX23" fmla="*/ 1119499 w 1344706"/>
              <a:gd name="connsiteY23" fmla="*/ 2345464 h 5362130"/>
              <a:gd name="connsiteX24" fmla="*/ 1085316 w 1344706"/>
              <a:gd name="connsiteY24" fmla="*/ 2191640 h 5362130"/>
              <a:gd name="connsiteX25" fmla="*/ 1102407 w 1344706"/>
              <a:gd name="connsiteY25" fmla="*/ 2054907 h 5362130"/>
              <a:gd name="connsiteX26" fmla="*/ 1100138 w 1344706"/>
              <a:gd name="connsiteY26" fmla="*/ 1967803 h 5362130"/>
              <a:gd name="connsiteX27" fmla="*/ 1080553 w 1344706"/>
              <a:gd name="connsiteY27" fmla="*/ 1794751 h 5362130"/>
              <a:gd name="connsiteX28" fmla="*/ 1071162 w 1344706"/>
              <a:gd name="connsiteY28" fmla="*/ 1718394 h 5362130"/>
              <a:gd name="connsiteX29" fmla="*/ 1076770 w 1344706"/>
              <a:gd name="connsiteY29" fmla="*/ 1593434 h 5362130"/>
              <a:gd name="connsiteX30" fmla="*/ 1119499 w 1344706"/>
              <a:gd name="connsiteY30" fmla="*/ 1542160 h 5362130"/>
              <a:gd name="connsiteX31" fmla="*/ 1117675 w 1344706"/>
              <a:gd name="connsiteY31" fmla="*/ 1456702 h 5362130"/>
              <a:gd name="connsiteX32" fmla="*/ 1110953 w 1344706"/>
              <a:gd name="connsiteY32" fmla="*/ 1337061 h 5362130"/>
              <a:gd name="connsiteX33" fmla="*/ 1288257 w 1344706"/>
              <a:gd name="connsiteY33" fmla="*/ 1122459 h 5362130"/>
              <a:gd name="connsiteX34" fmla="*/ 1290838 w 1344706"/>
              <a:gd name="connsiteY34" fmla="*/ 1068781 h 5362130"/>
              <a:gd name="connsiteX35" fmla="*/ 1333144 w 1344706"/>
              <a:gd name="connsiteY35" fmla="*/ 1046504 h 5362130"/>
              <a:gd name="connsiteX36" fmla="*/ 1059679 w 1344706"/>
              <a:gd name="connsiteY36" fmla="*/ 867042 h 5362130"/>
              <a:gd name="connsiteX37" fmla="*/ 1025495 w 1344706"/>
              <a:gd name="connsiteY37" fmla="*/ 713218 h 5362130"/>
              <a:gd name="connsiteX38" fmla="*/ 880217 w 1344706"/>
              <a:gd name="connsiteY38" fmla="*/ 388477 h 5362130"/>
              <a:gd name="connsiteX39" fmla="*/ 638553 w 1344706"/>
              <a:gd name="connsiteY39" fmla="*/ 178616 h 5362130"/>
              <a:gd name="connsiteX40" fmla="*/ 541189 w 1344706"/>
              <a:gd name="connsiteY40" fmla="*/ 0 h 5362130"/>
              <a:gd name="connsiteX0" fmla="*/ 0 w 1344706"/>
              <a:gd name="connsiteY0" fmla="*/ 5376417 h 5376417"/>
              <a:gd name="connsiteX1" fmla="*/ 8546 w 1344706"/>
              <a:gd name="connsiteY1" fmla="*/ 5308050 h 5376417"/>
              <a:gd name="connsiteX2" fmla="*/ 76912 w 1344706"/>
              <a:gd name="connsiteY2" fmla="*/ 5188409 h 5376417"/>
              <a:gd name="connsiteX3" fmla="*/ 136733 w 1344706"/>
              <a:gd name="connsiteY3" fmla="*/ 5077314 h 5376417"/>
              <a:gd name="connsiteX4" fmla="*/ 230736 w 1344706"/>
              <a:gd name="connsiteY4" fmla="*/ 5034585 h 5376417"/>
              <a:gd name="connsiteX5" fmla="*/ 307649 w 1344706"/>
              <a:gd name="connsiteY5" fmla="*/ 4957673 h 5376417"/>
              <a:gd name="connsiteX6" fmla="*/ 341832 w 1344706"/>
              <a:gd name="connsiteY6" fmla="*/ 4889306 h 5376417"/>
              <a:gd name="connsiteX7" fmla="*/ 325719 w 1344706"/>
              <a:gd name="connsiteY7" fmla="*/ 4851762 h 5376417"/>
              <a:gd name="connsiteX8" fmla="*/ 470019 w 1344706"/>
              <a:gd name="connsiteY8" fmla="*/ 4709845 h 5376417"/>
              <a:gd name="connsiteX9" fmla="*/ 521293 w 1344706"/>
              <a:gd name="connsiteY9" fmla="*/ 4615841 h 5376417"/>
              <a:gd name="connsiteX10" fmla="*/ 734938 w 1344706"/>
              <a:gd name="connsiteY10" fmla="*/ 4453471 h 5376417"/>
              <a:gd name="connsiteX11" fmla="*/ 760576 w 1344706"/>
              <a:gd name="connsiteY11" fmla="*/ 4385105 h 5376417"/>
              <a:gd name="connsiteX12" fmla="*/ 713640 w 1344706"/>
              <a:gd name="connsiteY12" fmla="*/ 4283958 h 5376417"/>
              <a:gd name="connsiteX13" fmla="*/ 854579 w 1344706"/>
              <a:gd name="connsiteY13" fmla="*/ 4120185 h 5376417"/>
              <a:gd name="connsiteX14" fmla="*/ 811850 w 1344706"/>
              <a:gd name="connsiteY14" fmla="*/ 3915086 h 5376417"/>
              <a:gd name="connsiteX15" fmla="*/ 837488 w 1344706"/>
              <a:gd name="connsiteY15" fmla="*/ 3709987 h 5376417"/>
              <a:gd name="connsiteX16" fmla="*/ 999858 w 1344706"/>
              <a:gd name="connsiteY16" fmla="*/ 3539071 h 5376417"/>
              <a:gd name="connsiteX17" fmla="*/ 1051133 w 1344706"/>
              <a:gd name="connsiteY17" fmla="*/ 3257060 h 5376417"/>
              <a:gd name="connsiteX18" fmla="*/ 1034041 w 1344706"/>
              <a:gd name="connsiteY18" fmla="*/ 3077598 h 5376417"/>
              <a:gd name="connsiteX19" fmla="*/ 1136591 w 1344706"/>
              <a:gd name="connsiteY19" fmla="*/ 2932320 h 5376417"/>
              <a:gd name="connsiteX20" fmla="*/ 1213503 w 1344706"/>
              <a:gd name="connsiteY20" fmla="*/ 2804133 h 5376417"/>
              <a:gd name="connsiteX21" fmla="*/ 1187865 w 1344706"/>
              <a:gd name="connsiteY21" fmla="*/ 2710129 h 5376417"/>
              <a:gd name="connsiteX22" fmla="*/ 1085316 w 1344706"/>
              <a:gd name="connsiteY22" fmla="*/ 2419572 h 5376417"/>
              <a:gd name="connsiteX23" fmla="*/ 1119499 w 1344706"/>
              <a:gd name="connsiteY23" fmla="*/ 2359751 h 5376417"/>
              <a:gd name="connsiteX24" fmla="*/ 1085316 w 1344706"/>
              <a:gd name="connsiteY24" fmla="*/ 2205927 h 5376417"/>
              <a:gd name="connsiteX25" fmla="*/ 1102407 w 1344706"/>
              <a:gd name="connsiteY25" fmla="*/ 2069194 h 5376417"/>
              <a:gd name="connsiteX26" fmla="*/ 1100138 w 1344706"/>
              <a:gd name="connsiteY26" fmla="*/ 1982090 h 5376417"/>
              <a:gd name="connsiteX27" fmla="*/ 1080553 w 1344706"/>
              <a:gd name="connsiteY27" fmla="*/ 1809038 h 5376417"/>
              <a:gd name="connsiteX28" fmla="*/ 1071162 w 1344706"/>
              <a:gd name="connsiteY28" fmla="*/ 1732681 h 5376417"/>
              <a:gd name="connsiteX29" fmla="*/ 1076770 w 1344706"/>
              <a:gd name="connsiteY29" fmla="*/ 1607721 h 5376417"/>
              <a:gd name="connsiteX30" fmla="*/ 1119499 w 1344706"/>
              <a:gd name="connsiteY30" fmla="*/ 1556447 h 5376417"/>
              <a:gd name="connsiteX31" fmla="*/ 1117675 w 1344706"/>
              <a:gd name="connsiteY31" fmla="*/ 1470989 h 5376417"/>
              <a:gd name="connsiteX32" fmla="*/ 1110953 w 1344706"/>
              <a:gd name="connsiteY32" fmla="*/ 1351348 h 5376417"/>
              <a:gd name="connsiteX33" fmla="*/ 1288257 w 1344706"/>
              <a:gd name="connsiteY33" fmla="*/ 1136746 h 5376417"/>
              <a:gd name="connsiteX34" fmla="*/ 1290838 w 1344706"/>
              <a:gd name="connsiteY34" fmla="*/ 1083068 h 5376417"/>
              <a:gd name="connsiteX35" fmla="*/ 1333144 w 1344706"/>
              <a:gd name="connsiteY35" fmla="*/ 1060791 h 5376417"/>
              <a:gd name="connsiteX36" fmla="*/ 1059679 w 1344706"/>
              <a:gd name="connsiteY36" fmla="*/ 881329 h 5376417"/>
              <a:gd name="connsiteX37" fmla="*/ 1025495 w 1344706"/>
              <a:gd name="connsiteY37" fmla="*/ 727505 h 5376417"/>
              <a:gd name="connsiteX38" fmla="*/ 880217 w 1344706"/>
              <a:gd name="connsiteY38" fmla="*/ 402764 h 5376417"/>
              <a:gd name="connsiteX39" fmla="*/ 638553 w 1344706"/>
              <a:gd name="connsiteY39" fmla="*/ 192903 h 5376417"/>
              <a:gd name="connsiteX40" fmla="*/ 560239 w 1344706"/>
              <a:gd name="connsiteY40" fmla="*/ 0 h 5376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344706" h="5376417">
                <a:moveTo>
                  <a:pt x="0" y="5376417"/>
                </a:moveTo>
                <a:cubicBezTo>
                  <a:pt x="2849" y="5353628"/>
                  <a:pt x="-4273" y="5339385"/>
                  <a:pt x="8546" y="5308050"/>
                </a:cubicBezTo>
                <a:cubicBezTo>
                  <a:pt x="21365" y="5276715"/>
                  <a:pt x="42991" y="5216421"/>
                  <a:pt x="76912" y="5188409"/>
                </a:cubicBezTo>
                <a:cubicBezTo>
                  <a:pt x="106377" y="5164077"/>
                  <a:pt x="116793" y="5114346"/>
                  <a:pt x="136733" y="5077314"/>
                </a:cubicBezTo>
                <a:cubicBezTo>
                  <a:pt x="153922" y="5045391"/>
                  <a:pt x="206148" y="5059172"/>
                  <a:pt x="230736" y="5034585"/>
                </a:cubicBezTo>
                <a:cubicBezTo>
                  <a:pt x="256374" y="5008948"/>
                  <a:pt x="278836" y="4980135"/>
                  <a:pt x="307649" y="4957673"/>
                </a:cubicBezTo>
                <a:cubicBezTo>
                  <a:pt x="331688" y="4938932"/>
                  <a:pt x="338820" y="4906958"/>
                  <a:pt x="341832" y="4889306"/>
                </a:cubicBezTo>
                <a:cubicBezTo>
                  <a:pt x="344844" y="4871654"/>
                  <a:pt x="319197" y="4861937"/>
                  <a:pt x="325719" y="4851762"/>
                </a:cubicBezTo>
                <a:cubicBezTo>
                  <a:pt x="369308" y="4783752"/>
                  <a:pt x="437423" y="4749165"/>
                  <a:pt x="470019" y="4709845"/>
                </a:cubicBezTo>
                <a:cubicBezTo>
                  <a:pt x="502615" y="4670525"/>
                  <a:pt x="492876" y="4637438"/>
                  <a:pt x="521293" y="4615841"/>
                </a:cubicBezTo>
                <a:cubicBezTo>
                  <a:pt x="592508" y="4561718"/>
                  <a:pt x="668485" y="4531407"/>
                  <a:pt x="734938" y="4453471"/>
                </a:cubicBezTo>
                <a:cubicBezTo>
                  <a:pt x="770883" y="4411314"/>
                  <a:pt x="764126" y="4413357"/>
                  <a:pt x="760576" y="4385105"/>
                </a:cubicBezTo>
                <a:cubicBezTo>
                  <a:pt x="757026" y="4356853"/>
                  <a:pt x="701241" y="4307286"/>
                  <a:pt x="713640" y="4283958"/>
                </a:cubicBezTo>
                <a:cubicBezTo>
                  <a:pt x="750521" y="4214569"/>
                  <a:pt x="838211" y="4181664"/>
                  <a:pt x="854579" y="4120185"/>
                </a:cubicBezTo>
                <a:cubicBezTo>
                  <a:pt x="870947" y="4058706"/>
                  <a:pt x="803188" y="3984381"/>
                  <a:pt x="811850" y="3915086"/>
                </a:cubicBezTo>
                <a:cubicBezTo>
                  <a:pt x="820396" y="3846720"/>
                  <a:pt x="802628" y="3765253"/>
                  <a:pt x="837488" y="3709987"/>
                </a:cubicBezTo>
                <a:cubicBezTo>
                  <a:pt x="883404" y="3637194"/>
                  <a:pt x="977783" y="3614046"/>
                  <a:pt x="999858" y="3539071"/>
                </a:cubicBezTo>
                <a:cubicBezTo>
                  <a:pt x="1026844" y="3447416"/>
                  <a:pt x="1050666" y="3345031"/>
                  <a:pt x="1051133" y="3257060"/>
                </a:cubicBezTo>
                <a:cubicBezTo>
                  <a:pt x="1051452" y="3196969"/>
                  <a:pt x="1009383" y="3128405"/>
                  <a:pt x="1034041" y="3077598"/>
                </a:cubicBezTo>
                <a:cubicBezTo>
                  <a:pt x="1059922" y="3024271"/>
                  <a:pt x="1106094" y="2983148"/>
                  <a:pt x="1136591" y="2932320"/>
                </a:cubicBezTo>
                <a:cubicBezTo>
                  <a:pt x="1162228" y="2889591"/>
                  <a:pt x="1206916" y="2839718"/>
                  <a:pt x="1213503" y="2804133"/>
                </a:cubicBezTo>
                <a:cubicBezTo>
                  <a:pt x="1220090" y="2768548"/>
                  <a:pt x="1213071" y="2772812"/>
                  <a:pt x="1187865" y="2710129"/>
                </a:cubicBezTo>
                <a:cubicBezTo>
                  <a:pt x="1148920" y="2613277"/>
                  <a:pt x="1137137" y="2483772"/>
                  <a:pt x="1085316" y="2419572"/>
                </a:cubicBezTo>
                <a:cubicBezTo>
                  <a:pt x="1063419" y="2392444"/>
                  <a:pt x="1111843" y="2387214"/>
                  <a:pt x="1119499" y="2359751"/>
                </a:cubicBezTo>
                <a:cubicBezTo>
                  <a:pt x="1127155" y="2332288"/>
                  <a:pt x="1096288" y="2249124"/>
                  <a:pt x="1085316" y="2205927"/>
                </a:cubicBezTo>
                <a:cubicBezTo>
                  <a:pt x="1074344" y="2162730"/>
                  <a:pt x="1099937" y="2106500"/>
                  <a:pt x="1102407" y="2069194"/>
                </a:cubicBezTo>
                <a:cubicBezTo>
                  <a:pt x="1104877" y="2031888"/>
                  <a:pt x="1103780" y="2025449"/>
                  <a:pt x="1100138" y="1982090"/>
                </a:cubicBezTo>
                <a:cubicBezTo>
                  <a:pt x="1096496" y="1938731"/>
                  <a:pt x="1078503" y="1855692"/>
                  <a:pt x="1080553" y="1809038"/>
                </a:cubicBezTo>
                <a:cubicBezTo>
                  <a:pt x="1082372" y="1767649"/>
                  <a:pt x="1055124" y="1766234"/>
                  <a:pt x="1071162" y="1732681"/>
                </a:cubicBezTo>
                <a:cubicBezTo>
                  <a:pt x="1085635" y="1702403"/>
                  <a:pt x="1078652" y="1651657"/>
                  <a:pt x="1076770" y="1607721"/>
                </a:cubicBezTo>
                <a:cubicBezTo>
                  <a:pt x="1075818" y="1585494"/>
                  <a:pt x="1112682" y="1579236"/>
                  <a:pt x="1119499" y="1556447"/>
                </a:cubicBezTo>
                <a:cubicBezTo>
                  <a:pt x="1126317" y="1533658"/>
                  <a:pt x="1106438" y="1498524"/>
                  <a:pt x="1117675" y="1470989"/>
                </a:cubicBezTo>
                <a:cubicBezTo>
                  <a:pt x="1136866" y="1423965"/>
                  <a:pt x="1081059" y="1406283"/>
                  <a:pt x="1110953" y="1351348"/>
                </a:cubicBezTo>
                <a:cubicBezTo>
                  <a:pt x="1206058" y="1176579"/>
                  <a:pt x="1266298" y="1156296"/>
                  <a:pt x="1288257" y="1136746"/>
                </a:cubicBezTo>
                <a:cubicBezTo>
                  <a:pt x="1328465" y="1100949"/>
                  <a:pt x="1271054" y="1104062"/>
                  <a:pt x="1290838" y="1083068"/>
                </a:cubicBezTo>
                <a:cubicBezTo>
                  <a:pt x="1302559" y="1074055"/>
                  <a:pt x="1371670" y="1094414"/>
                  <a:pt x="1333144" y="1060791"/>
                </a:cubicBezTo>
                <a:cubicBezTo>
                  <a:pt x="1294618" y="1027168"/>
                  <a:pt x="1110954" y="936877"/>
                  <a:pt x="1059679" y="881329"/>
                </a:cubicBezTo>
                <a:cubicBezTo>
                  <a:pt x="1030232" y="837833"/>
                  <a:pt x="1058390" y="768455"/>
                  <a:pt x="1025495" y="727505"/>
                </a:cubicBezTo>
                <a:cubicBezTo>
                  <a:pt x="927063" y="604971"/>
                  <a:pt x="912913" y="442211"/>
                  <a:pt x="880217" y="402764"/>
                </a:cubicBezTo>
                <a:cubicBezTo>
                  <a:pt x="829158" y="341162"/>
                  <a:pt x="691883" y="260030"/>
                  <a:pt x="638553" y="192903"/>
                </a:cubicBezTo>
                <a:cubicBezTo>
                  <a:pt x="585223" y="125776"/>
                  <a:pt x="597456" y="44458"/>
                  <a:pt x="560239" y="0"/>
                </a:cubicBezTo>
              </a:path>
            </a:pathLst>
          </a:custGeom>
          <a:noFill/>
          <a:ln w="22225">
            <a:gradFill>
              <a:gsLst>
                <a:gs pos="0">
                  <a:srgbClr val="C00000"/>
                </a:gs>
                <a:gs pos="30000">
                  <a:srgbClr val="680000"/>
                </a:gs>
                <a:gs pos="100000">
                  <a:schemeClr val="tx1">
                    <a:alpha val="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>
            <a:spLocks noChangeAspect="1"/>
          </p:cNvSpPr>
          <p:nvPr/>
        </p:nvSpPr>
        <p:spPr>
          <a:xfrm>
            <a:off x="7842885" y="493652"/>
            <a:ext cx="72000" cy="72000"/>
          </a:xfrm>
          <a:prstGeom prst="ellipse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-36957000" y="-24841200"/>
            <a:ext cx="1905000" cy="1828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47244000" y="-24841200"/>
            <a:ext cx="1905000" cy="1828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47244000" y="29184600"/>
            <a:ext cx="1905000" cy="1828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-36957000" y="29184600"/>
            <a:ext cx="1905000" cy="1828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>
            <a:spLocks noChangeAspect="1"/>
          </p:cNvSpPr>
          <p:nvPr/>
        </p:nvSpPr>
        <p:spPr>
          <a:xfrm>
            <a:off x="8623906" y="1566802"/>
            <a:ext cx="72000" cy="72000"/>
          </a:xfrm>
          <a:prstGeom prst="ellipse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>
            <a:spLocks noChangeAspect="1"/>
          </p:cNvSpPr>
          <p:nvPr/>
        </p:nvSpPr>
        <p:spPr>
          <a:xfrm>
            <a:off x="8490937" y="3286255"/>
            <a:ext cx="72000" cy="72000"/>
          </a:xfrm>
          <a:prstGeom prst="ellipse">
            <a:avLst/>
          </a:prstGeom>
          <a:solidFill>
            <a:srgbClr val="C00000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>
            <a:spLocks noChangeAspect="1"/>
          </p:cNvSpPr>
          <p:nvPr/>
        </p:nvSpPr>
        <p:spPr>
          <a:xfrm>
            <a:off x="8031832" y="4906648"/>
            <a:ext cx="108000" cy="108000"/>
          </a:xfrm>
          <a:prstGeom prst="ellipse">
            <a:avLst/>
          </a:prstGeom>
          <a:solidFill>
            <a:srgbClr val="C00000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7076544" y="239476"/>
            <a:ext cx="7663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88</a:t>
            </a:r>
            <a:r>
              <a:rPr lang="en-US" altLang="zh-CN" sz="2000" dirty="0" smtClean="0">
                <a:solidFill>
                  <a:srgbClr val="FF0000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48</a:t>
            </a:r>
            <a:endParaRPr lang="zh-CN" altLang="en-US" sz="2000" dirty="0">
              <a:solidFill>
                <a:srgbClr val="FF0000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7213503" y="4701246"/>
            <a:ext cx="8393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35</a:t>
            </a:r>
            <a:r>
              <a:rPr lang="en-US" altLang="zh-CN" sz="2000" dirty="0" smtClean="0">
                <a:solidFill>
                  <a:srgbClr val="FF0000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11</a:t>
            </a:r>
            <a:endParaRPr lang="zh-CN" altLang="en-US" sz="2000" dirty="0">
              <a:solidFill>
                <a:srgbClr val="FF0000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7683638" y="3116602"/>
            <a:ext cx="807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50</a:t>
            </a:r>
            <a:r>
              <a:rPr lang="en-US" altLang="zh-CN" sz="2000" dirty="0" smtClean="0">
                <a:solidFill>
                  <a:srgbClr val="FF0000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15</a:t>
            </a:r>
            <a:endParaRPr lang="zh-CN" altLang="en-US" sz="2000" dirty="0">
              <a:solidFill>
                <a:srgbClr val="FF0000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8490938" y="1711709"/>
            <a:ext cx="8497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70</a:t>
            </a:r>
            <a:r>
              <a:rPr lang="en-US" altLang="zh-CN" sz="2000" dirty="0" smtClean="0">
                <a:solidFill>
                  <a:srgbClr val="FF0000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25</a:t>
            </a:r>
            <a:endParaRPr lang="zh-CN" altLang="en-US" sz="2000" dirty="0">
              <a:solidFill>
                <a:srgbClr val="FF0000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6145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8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48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49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5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5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2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2041"/>
                                  </p:iterate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42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200"/>
                                  </p:iterate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 animBg="1"/>
      <p:bldP spid="7" grpId="0"/>
      <p:bldP spid="9" grpId="0"/>
      <p:bldP spid="12" grpId="0" animBg="1"/>
      <p:bldP spid="8" grpId="0" animBg="1"/>
      <p:bldP spid="18" grpId="0" animBg="1"/>
      <p:bldP spid="19" grpId="0" animBg="1"/>
      <p:bldP spid="20" grpId="0" animBg="1"/>
      <p:bldP spid="11" grpId="0"/>
      <p:bldP spid="22" grpId="0"/>
      <p:bldP spid="23" grpId="0"/>
      <p:bldP spid="2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6642" y="828041"/>
            <a:ext cx="8325360" cy="5201919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44" y="215152"/>
            <a:ext cx="1727200" cy="383347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718612" y="-428559"/>
            <a:ext cx="5264957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4400" dirty="0" smtClean="0">
                <a:gradFill flip="none" rotWithShape="1">
                  <a:gsLst>
                    <a:gs pos="60000">
                      <a:srgbClr val="F2F2F2">
                        <a:alpha val="30000"/>
                      </a:srgbClr>
                    </a:gs>
                    <a:gs pos="0">
                      <a:schemeClr val="bg1">
                        <a:lumMod val="95000"/>
                      </a:schemeClr>
                    </a:gs>
                    <a:gs pos="89000">
                      <a:schemeClr val="bg1">
                        <a:lumMod val="95000"/>
                        <a:alpha val="0"/>
                      </a:schemeClr>
                    </a:gs>
                  </a:gsLst>
                  <a:lin ang="5400000" scaled="0"/>
                  <a:tileRect/>
                </a:gradFill>
              </a:rPr>
              <a:t>03</a:t>
            </a:r>
            <a:endParaRPr lang="zh-CN" altLang="en-US" sz="34400" dirty="0">
              <a:gradFill flip="none" rotWithShape="1">
                <a:gsLst>
                  <a:gs pos="60000">
                    <a:srgbClr val="F2F2F2">
                      <a:alpha val="30000"/>
                    </a:srgbClr>
                  </a:gs>
                  <a:gs pos="0">
                    <a:schemeClr val="bg1">
                      <a:lumMod val="95000"/>
                    </a:schemeClr>
                  </a:gs>
                  <a:gs pos="89000">
                    <a:schemeClr val="bg1">
                      <a:lumMod val="95000"/>
                      <a:alpha val="0"/>
                    </a:schemeClr>
                  </a:gs>
                </a:gsLst>
                <a:lin ang="5400000" scaled="0"/>
                <a:tileRect/>
              </a:gradFill>
            </a:endParaRPr>
          </a:p>
        </p:txBody>
      </p:sp>
      <p:sp>
        <p:nvSpPr>
          <p:cNvPr id="5" name="任意多边形 4"/>
          <p:cNvSpPr/>
          <p:nvPr/>
        </p:nvSpPr>
        <p:spPr>
          <a:xfrm>
            <a:off x="6197599" y="1814285"/>
            <a:ext cx="5660572" cy="3396343"/>
          </a:xfrm>
          <a:custGeom>
            <a:avLst/>
            <a:gdLst>
              <a:gd name="connsiteX0" fmla="*/ 5675086 w 5675086"/>
              <a:gd name="connsiteY0" fmla="*/ 3483429 h 3483429"/>
              <a:gd name="connsiteX1" fmla="*/ 4572000 w 5675086"/>
              <a:gd name="connsiteY1" fmla="*/ 2888343 h 3483429"/>
              <a:gd name="connsiteX2" fmla="*/ 2960915 w 5675086"/>
              <a:gd name="connsiteY2" fmla="*/ 2191657 h 3483429"/>
              <a:gd name="connsiteX3" fmla="*/ 1320800 w 5675086"/>
              <a:gd name="connsiteY3" fmla="*/ 174172 h 3483429"/>
              <a:gd name="connsiteX4" fmla="*/ 0 w 5675086"/>
              <a:gd name="connsiteY4" fmla="*/ 0 h 3483429"/>
              <a:gd name="connsiteX0" fmla="*/ 5733143 w 5733143"/>
              <a:gd name="connsiteY0" fmla="*/ 3309257 h 3309257"/>
              <a:gd name="connsiteX1" fmla="*/ 4630057 w 5733143"/>
              <a:gd name="connsiteY1" fmla="*/ 2714171 h 3309257"/>
              <a:gd name="connsiteX2" fmla="*/ 3018972 w 5733143"/>
              <a:gd name="connsiteY2" fmla="*/ 2017485 h 3309257"/>
              <a:gd name="connsiteX3" fmla="*/ 1378857 w 5733143"/>
              <a:gd name="connsiteY3" fmla="*/ 0 h 3309257"/>
              <a:gd name="connsiteX4" fmla="*/ 0 w 5733143"/>
              <a:gd name="connsiteY4" fmla="*/ 58056 h 3309257"/>
              <a:gd name="connsiteX0" fmla="*/ 5747657 w 5747657"/>
              <a:gd name="connsiteY0" fmla="*/ 3309258 h 3309258"/>
              <a:gd name="connsiteX1" fmla="*/ 4644571 w 5747657"/>
              <a:gd name="connsiteY1" fmla="*/ 2714172 h 3309258"/>
              <a:gd name="connsiteX2" fmla="*/ 3033486 w 5747657"/>
              <a:gd name="connsiteY2" fmla="*/ 2017486 h 3309258"/>
              <a:gd name="connsiteX3" fmla="*/ 1393371 w 5747657"/>
              <a:gd name="connsiteY3" fmla="*/ 1 h 3309258"/>
              <a:gd name="connsiteX4" fmla="*/ 0 w 5747657"/>
              <a:gd name="connsiteY4" fmla="*/ 0 h 3309258"/>
              <a:gd name="connsiteX0" fmla="*/ 5747657 w 5747657"/>
              <a:gd name="connsiteY0" fmla="*/ 3309258 h 3309258"/>
              <a:gd name="connsiteX1" fmla="*/ 4688114 w 5747657"/>
              <a:gd name="connsiteY1" fmla="*/ 2598058 h 3309258"/>
              <a:gd name="connsiteX2" fmla="*/ 3033486 w 5747657"/>
              <a:gd name="connsiteY2" fmla="*/ 2017486 h 3309258"/>
              <a:gd name="connsiteX3" fmla="*/ 1393371 w 5747657"/>
              <a:gd name="connsiteY3" fmla="*/ 1 h 3309258"/>
              <a:gd name="connsiteX4" fmla="*/ 0 w 5747657"/>
              <a:gd name="connsiteY4" fmla="*/ 0 h 3309258"/>
              <a:gd name="connsiteX0" fmla="*/ 5660572 w 5660572"/>
              <a:gd name="connsiteY0" fmla="*/ 3396343 h 3396343"/>
              <a:gd name="connsiteX1" fmla="*/ 4688114 w 5660572"/>
              <a:gd name="connsiteY1" fmla="*/ 2598058 h 3396343"/>
              <a:gd name="connsiteX2" fmla="*/ 3033486 w 5660572"/>
              <a:gd name="connsiteY2" fmla="*/ 2017486 h 3396343"/>
              <a:gd name="connsiteX3" fmla="*/ 1393371 w 5660572"/>
              <a:gd name="connsiteY3" fmla="*/ 1 h 3396343"/>
              <a:gd name="connsiteX4" fmla="*/ 0 w 5660572"/>
              <a:gd name="connsiteY4" fmla="*/ 0 h 3396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60572" h="3396343">
                <a:moveTo>
                  <a:pt x="5660572" y="3396343"/>
                </a:moveTo>
                <a:lnTo>
                  <a:pt x="4688114" y="2598058"/>
                </a:lnTo>
                <a:lnTo>
                  <a:pt x="3033486" y="2017486"/>
                </a:lnTo>
                <a:lnTo>
                  <a:pt x="1393371" y="1"/>
                </a:lnTo>
                <a:lnTo>
                  <a:pt x="0" y="0"/>
                </a:lnTo>
              </a:path>
            </a:pathLst>
          </a:cu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/>
          <p:cNvGrpSpPr/>
          <p:nvPr/>
        </p:nvGrpSpPr>
        <p:grpSpPr>
          <a:xfrm>
            <a:off x="10748959" y="4267198"/>
            <a:ext cx="304802" cy="304802"/>
            <a:chOff x="10741816" y="4279104"/>
            <a:chExt cx="304802" cy="304802"/>
          </a:xfrm>
        </p:grpSpPr>
        <p:sp>
          <p:nvSpPr>
            <p:cNvPr id="7" name="椭圆 6"/>
            <p:cNvSpPr/>
            <p:nvPr/>
          </p:nvSpPr>
          <p:spPr>
            <a:xfrm>
              <a:off x="10741816" y="4279104"/>
              <a:ext cx="304802" cy="304802"/>
            </a:xfrm>
            <a:prstGeom prst="ellipse">
              <a:avLst/>
            </a:pr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/>
            <p:cNvSpPr>
              <a:spLocks noChangeAspect="1"/>
            </p:cNvSpPr>
            <p:nvPr/>
          </p:nvSpPr>
          <p:spPr>
            <a:xfrm>
              <a:off x="10858217" y="4395505"/>
              <a:ext cx="72000" cy="7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11718129" y="5064917"/>
            <a:ext cx="304802" cy="304802"/>
            <a:chOff x="11718129" y="5064917"/>
            <a:chExt cx="304802" cy="304802"/>
          </a:xfrm>
        </p:grpSpPr>
        <p:sp>
          <p:nvSpPr>
            <p:cNvPr id="10" name="椭圆 9"/>
            <p:cNvSpPr/>
            <p:nvPr/>
          </p:nvSpPr>
          <p:spPr>
            <a:xfrm>
              <a:off x="11718129" y="5064917"/>
              <a:ext cx="304802" cy="304802"/>
            </a:xfrm>
            <a:prstGeom prst="ellipse">
              <a:avLst/>
            </a:prstGeom>
            <a:solidFill>
              <a:srgbClr val="8E5A3A">
                <a:alpha val="4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/>
            <p:cNvSpPr>
              <a:spLocks noChangeAspect="1"/>
            </p:cNvSpPr>
            <p:nvPr/>
          </p:nvSpPr>
          <p:spPr>
            <a:xfrm>
              <a:off x="11834530" y="5181318"/>
              <a:ext cx="72000" cy="72000"/>
            </a:xfrm>
            <a:prstGeom prst="ellipse">
              <a:avLst/>
            </a:prstGeom>
            <a:solidFill>
              <a:srgbClr val="BE85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9098753" y="3695697"/>
            <a:ext cx="304802" cy="304802"/>
            <a:chOff x="10741816" y="4279104"/>
            <a:chExt cx="304802" cy="304802"/>
          </a:xfrm>
        </p:grpSpPr>
        <p:sp>
          <p:nvSpPr>
            <p:cNvPr id="13" name="椭圆 12"/>
            <p:cNvSpPr/>
            <p:nvPr/>
          </p:nvSpPr>
          <p:spPr>
            <a:xfrm>
              <a:off x="10741816" y="4279104"/>
              <a:ext cx="304802" cy="304802"/>
            </a:xfrm>
            <a:prstGeom prst="ellipse">
              <a:avLst/>
            </a:prstGeom>
            <a:solidFill>
              <a:srgbClr val="CFB37A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>
              <a:spLocks noChangeAspect="1"/>
            </p:cNvSpPr>
            <p:nvPr/>
          </p:nvSpPr>
          <p:spPr>
            <a:xfrm>
              <a:off x="10858217" y="4395505"/>
              <a:ext cx="72000" cy="72000"/>
            </a:xfrm>
            <a:prstGeom prst="ellipse">
              <a:avLst/>
            </a:prstGeom>
            <a:solidFill>
              <a:srgbClr val="CFB3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6250781" y="1660681"/>
            <a:ext cx="304802" cy="304802"/>
            <a:chOff x="10741816" y="4279104"/>
            <a:chExt cx="304802" cy="304802"/>
          </a:xfrm>
        </p:grpSpPr>
        <p:sp>
          <p:nvSpPr>
            <p:cNvPr id="16" name="椭圆 15"/>
            <p:cNvSpPr/>
            <p:nvPr/>
          </p:nvSpPr>
          <p:spPr>
            <a:xfrm>
              <a:off x="10741816" y="4279104"/>
              <a:ext cx="304802" cy="304802"/>
            </a:xfrm>
            <a:prstGeom prst="ellipse">
              <a:avLst/>
            </a:prstGeom>
            <a:solidFill>
              <a:schemeClr val="tx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>
              <a:spLocks noChangeAspect="1"/>
            </p:cNvSpPr>
            <p:nvPr/>
          </p:nvSpPr>
          <p:spPr>
            <a:xfrm>
              <a:off x="10858217" y="4395505"/>
              <a:ext cx="72000" cy="72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8" name="文本框 17"/>
          <p:cNvSpPr txBox="1"/>
          <p:nvPr/>
        </p:nvSpPr>
        <p:spPr>
          <a:xfrm>
            <a:off x="418467" y="5896486"/>
            <a:ext cx="7537621" cy="5078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900" dirty="0" smtClean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Segoe UI Light" panose="020B0502040204020203" pitchFamily="34" charset="0"/>
              </a:rPr>
              <a:t>Lorem ipsum dolor sit amet, consectetuer adipiscing elit. Maecenas porttitor congue massa. Fusce posuere, magna sed pulvinar ultricies, purus lectus malesuada libero, sit amet </a:t>
            </a:r>
            <a:r>
              <a:rPr lang="en-US" altLang="zh-CN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Segoe UI Light" panose="020B0502040204020203" pitchFamily="34" charset="0"/>
              </a:rPr>
              <a:t>commodo</a:t>
            </a:r>
            <a:r>
              <a:rPr lang="en-US" altLang="zh-CN" sz="900" dirty="0" smtClean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Segoe UI Light" panose="020B0502040204020203" pitchFamily="34" charset="0"/>
              </a:rPr>
              <a:t> magna eros quis urna.</a:t>
            </a:r>
          </a:p>
          <a:p>
            <a:endParaRPr lang="en-US" altLang="zh-CN" sz="900" dirty="0" smtClean="0">
              <a:solidFill>
                <a:schemeClr val="tx1">
                  <a:lumMod val="75000"/>
                  <a:lumOff val="25000"/>
                  <a:alpha val="80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Segoe UI Light" panose="020B0502040204020203" pitchFamily="3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321871" y="2372258"/>
            <a:ext cx="582736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0" dirty="0" smtClean="0">
                <a:blipFill dpi="0" rotWithShape="1">
                  <a:blip r:embed="rId4"/>
                  <a:srcRect/>
                  <a:tile tx="-82550" ty="-95250" sx="100000" sy="100000" flip="none" algn="b"/>
                </a:blip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PART THREE</a:t>
            </a:r>
            <a:endParaRPr lang="zh-CN" altLang="en-US" sz="8000" dirty="0">
              <a:blipFill dpi="0" rotWithShape="1">
                <a:blip r:embed="rId4"/>
                <a:srcRect/>
                <a:tile tx="-82550" ty="-95250" sx="100000" sy="100000" flip="none" algn="b"/>
              </a:blip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418467" y="3618466"/>
            <a:ext cx="77216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2000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渠道</a:t>
            </a:r>
          </a:p>
        </p:txBody>
      </p:sp>
      <p:sp>
        <p:nvSpPr>
          <p:cNvPr id="21" name="等腰三角形 20"/>
          <p:cNvSpPr/>
          <p:nvPr/>
        </p:nvSpPr>
        <p:spPr>
          <a:xfrm rot="5400000">
            <a:off x="1198332" y="3743008"/>
            <a:ext cx="175190" cy="151026"/>
          </a:xfrm>
          <a:prstGeom prst="triangle">
            <a:avLst/>
          </a:prstGeom>
          <a:solidFill>
            <a:srgbClr val="CFB37A"/>
          </a:solidFill>
          <a:ln w="12700">
            <a:solidFill>
              <a:srgbClr val="7159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1435132" y="3633855"/>
            <a:ext cx="253311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900" dirty="0" smtClean="0">
                <a:solidFill>
                  <a:schemeClr val="bg1">
                    <a:lumMod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consectetuer adipiscing elit. </a:t>
            </a:r>
            <a:endParaRPr lang="zh-CN" altLang="en-US" sz="900" dirty="0">
              <a:solidFill>
                <a:schemeClr val="bg1">
                  <a:lumMod val="50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23" name="圆角矩形 22"/>
          <p:cNvSpPr/>
          <p:nvPr/>
        </p:nvSpPr>
        <p:spPr>
          <a:xfrm>
            <a:off x="9586025" y="4443662"/>
            <a:ext cx="1042618" cy="254001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/>
              <a:t>TITLE HERE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269538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2041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3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6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2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2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2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200"/>
                                  </p:iterate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18" grpId="0"/>
      <p:bldP spid="19" grpId="0"/>
      <p:bldP spid="20" grpId="0"/>
      <p:bldP spid="21" grpId="0" animBg="1"/>
      <p:bldP spid="22" grpId="0"/>
      <p:bldP spid="2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44" y="215152"/>
            <a:ext cx="1727200" cy="383347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18467" y="5896486"/>
            <a:ext cx="7537621" cy="5078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Segoe UI Light" panose="020B0502040204020203" pitchFamily="34" charset="0"/>
              </a:rPr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endParaRPr lang="en-US" altLang="zh-CN" sz="900" dirty="0" smtClean="0">
              <a:solidFill>
                <a:schemeClr val="tx1">
                  <a:lumMod val="75000"/>
                  <a:lumOff val="2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Segoe UI Light" panose="020B0502040204020203" pitchFamily="3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21871" y="2372258"/>
            <a:ext cx="60520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0" dirty="0" smtClean="0">
                <a:blipFill dpi="0" rotWithShape="1">
                  <a:blip r:embed="rId3"/>
                  <a:srcRect/>
                  <a:tile tx="0" ty="0" sx="100000" sy="100000" flip="none" algn="bl"/>
                </a:blip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PART FOUR</a:t>
            </a:r>
            <a:endParaRPr lang="zh-CN" altLang="en-US" sz="8000" dirty="0">
              <a:blipFill dpi="0" rotWithShape="1">
                <a:blip r:embed="rId3"/>
                <a:srcRect/>
                <a:tile tx="0" ty="0" sx="100000" sy="100000" flip="none" algn="bl"/>
              </a:blip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18467" y="3618466"/>
            <a:ext cx="77216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2000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提升</a:t>
            </a:r>
          </a:p>
        </p:txBody>
      </p:sp>
      <p:sp>
        <p:nvSpPr>
          <p:cNvPr id="6" name="等腰三角形 5"/>
          <p:cNvSpPr/>
          <p:nvPr/>
        </p:nvSpPr>
        <p:spPr>
          <a:xfrm rot="5400000">
            <a:off x="1198332" y="3743008"/>
            <a:ext cx="175190" cy="151026"/>
          </a:xfrm>
          <a:prstGeom prst="triangle">
            <a:avLst/>
          </a:prstGeom>
          <a:solidFill>
            <a:srgbClr val="CFB37A"/>
          </a:solidFill>
          <a:ln>
            <a:solidFill>
              <a:srgbClr val="7159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435132" y="3633855"/>
            <a:ext cx="253311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900" dirty="0" smtClean="0">
                <a:solidFill>
                  <a:schemeClr val="bg1">
                    <a:lumMod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consectetuer adipiscing elit. </a:t>
            </a:r>
            <a:endParaRPr lang="zh-CN" altLang="en-US" sz="900" dirty="0">
              <a:solidFill>
                <a:schemeClr val="bg1">
                  <a:lumMod val="50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454900" y="139700"/>
            <a:ext cx="5285128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4400" dirty="0" smtClean="0">
                <a:gradFill flip="none" rotWithShape="1">
                  <a:gsLst>
                    <a:gs pos="60000">
                      <a:srgbClr val="F2F2F2">
                        <a:alpha val="30000"/>
                      </a:srgbClr>
                    </a:gs>
                    <a:gs pos="0">
                      <a:schemeClr val="bg1">
                        <a:lumMod val="95000"/>
                      </a:schemeClr>
                    </a:gs>
                    <a:gs pos="89000">
                      <a:schemeClr val="bg1">
                        <a:lumMod val="95000"/>
                        <a:alpha val="5000"/>
                      </a:schemeClr>
                    </a:gs>
                  </a:gsLst>
                  <a:lin ang="5400000" scaled="0"/>
                  <a:tileRect/>
                </a:gradFill>
              </a:rPr>
              <a:t>04</a:t>
            </a:r>
            <a:endParaRPr lang="zh-CN" altLang="en-US" sz="34400" dirty="0">
              <a:gradFill flip="none" rotWithShape="1">
                <a:gsLst>
                  <a:gs pos="60000">
                    <a:srgbClr val="F2F2F2">
                      <a:alpha val="30000"/>
                    </a:srgbClr>
                  </a:gs>
                  <a:gs pos="0">
                    <a:schemeClr val="bg1">
                      <a:lumMod val="95000"/>
                    </a:schemeClr>
                  </a:gs>
                  <a:gs pos="89000">
                    <a:schemeClr val="bg1">
                      <a:lumMod val="95000"/>
                      <a:alpha val="5000"/>
                    </a:schemeClr>
                  </a:gs>
                </a:gsLst>
                <a:lin ang="5400000" scaled="0"/>
                <a:tileRect/>
              </a:gradFill>
            </a:endParaRPr>
          </a:p>
        </p:txBody>
      </p:sp>
      <p:sp>
        <p:nvSpPr>
          <p:cNvPr id="9" name="任意多边形 8"/>
          <p:cNvSpPr/>
          <p:nvPr/>
        </p:nvSpPr>
        <p:spPr>
          <a:xfrm>
            <a:off x="7315200" y="537272"/>
            <a:ext cx="1344706" cy="5376417"/>
          </a:xfrm>
          <a:custGeom>
            <a:avLst/>
            <a:gdLst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16194 w 1333144"/>
              <a:gd name="connsiteY7" fmla="*/ 4811282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16194 w 1333144"/>
              <a:gd name="connsiteY7" fmla="*/ 4811282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16194 w 1333144"/>
              <a:gd name="connsiteY7" fmla="*/ 4811282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16194 w 1333144"/>
              <a:gd name="connsiteY7" fmla="*/ 4811282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16194 w 1333144"/>
              <a:gd name="connsiteY7" fmla="*/ 4811282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16194 w 1333144"/>
              <a:gd name="connsiteY7" fmla="*/ 4811282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16194 w 1333144"/>
              <a:gd name="connsiteY7" fmla="*/ 4811282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16194 w 1333144"/>
              <a:gd name="connsiteY7" fmla="*/ 4811282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16194 w 1333144"/>
              <a:gd name="connsiteY7" fmla="*/ 4811282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16194 w 1333144"/>
              <a:gd name="connsiteY7" fmla="*/ 4811282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16194 w 1333144"/>
              <a:gd name="connsiteY7" fmla="*/ 4811282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16194 w 1333144"/>
              <a:gd name="connsiteY7" fmla="*/ 4811282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16194 w 1333144"/>
              <a:gd name="connsiteY7" fmla="*/ 4811282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16194 w 1333144"/>
              <a:gd name="connsiteY7" fmla="*/ 4811282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38553 w 1333144"/>
              <a:gd name="connsiteY37" fmla="*/ 140516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38553 w 1333144"/>
              <a:gd name="connsiteY37" fmla="*/ 140516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38553 w 1333144"/>
              <a:gd name="connsiteY37" fmla="*/ 140516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38553 w 1333144"/>
              <a:gd name="connsiteY37" fmla="*/ 140516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38553 w 1333144"/>
              <a:gd name="connsiteY37" fmla="*/ 140516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38553 w 1333144"/>
              <a:gd name="connsiteY37" fmla="*/ 140516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38553 w 1333144"/>
              <a:gd name="connsiteY37" fmla="*/ 140516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38553 w 1333144"/>
              <a:gd name="connsiteY37" fmla="*/ 140516 h 5324030"/>
              <a:gd name="connsiteX38" fmla="*/ 555477 w 1333144"/>
              <a:gd name="connsiteY38" fmla="*/ 0 h 5324030"/>
              <a:gd name="connsiteX0" fmla="*/ 0 w 1337585"/>
              <a:gd name="connsiteY0" fmla="*/ 5324030 h 5324030"/>
              <a:gd name="connsiteX1" fmla="*/ 8546 w 1337585"/>
              <a:gd name="connsiteY1" fmla="*/ 5255663 h 5324030"/>
              <a:gd name="connsiteX2" fmla="*/ 76912 w 1337585"/>
              <a:gd name="connsiteY2" fmla="*/ 5136022 h 5324030"/>
              <a:gd name="connsiteX3" fmla="*/ 136733 w 1337585"/>
              <a:gd name="connsiteY3" fmla="*/ 5024927 h 5324030"/>
              <a:gd name="connsiteX4" fmla="*/ 230736 w 1337585"/>
              <a:gd name="connsiteY4" fmla="*/ 4982198 h 5324030"/>
              <a:gd name="connsiteX5" fmla="*/ 307649 w 1337585"/>
              <a:gd name="connsiteY5" fmla="*/ 4905286 h 5324030"/>
              <a:gd name="connsiteX6" fmla="*/ 341832 w 1337585"/>
              <a:gd name="connsiteY6" fmla="*/ 4836919 h 5324030"/>
              <a:gd name="connsiteX7" fmla="*/ 325719 w 1337585"/>
              <a:gd name="connsiteY7" fmla="*/ 4799375 h 5324030"/>
              <a:gd name="connsiteX8" fmla="*/ 470019 w 1337585"/>
              <a:gd name="connsiteY8" fmla="*/ 4657458 h 5324030"/>
              <a:gd name="connsiteX9" fmla="*/ 521293 w 1337585"/>
              <a:gd name="connsiteY9" fmla="*/ 4563454 h 5324030"/>
              <a:gd name="connsiteX10" fmla="*/ 734938 w 1337585"/>
              <a:gd name="connsiteY10" fmla="*/ 4401084 h 5324030"/>
              <a:gd name="connsiteX11" fmla="*/ 760576 w 1337585"/>
              <a:gd name="connsiteY11" fmla="*/ 4332718 h 5324030"/>
              <a:gd name="connsiteX12" fmla="*/ 713640 w 1337585"/>
              <a:gd name="connsiteY12" fmla="*/ 4231571 h 5324030"/>
              <a:gd name="connsiteX13" fmla="*/ 854579 w 1337585"/>
              <a:gd name="connsiteY13" fmla="*/ 4067798 h 5324030"/>
              <a:gd name="connsiteX14" fmla="*/ 811850 w 1337585"/>
              <a:gd name="connsiteY14" fmla="*/ 3862699 h 5324030"/>
              <a:gd name="connsiteX15" fmla="*/ 837488 w 1337585"/>
              <a:gd name="connsiteY15" fmla="*/ 3657600 h 5324030"/>
              <a:gd name="connsiteX16" fmla="*/ 999858 w 1337585"/>
              <a:gd name="connsiteY16" fmla="*/ 3486684 h 5324030"/>
              <a:gd name="connsiteX17" fmla="*/ 1051133 w 1337585"/>
              <a:gd name="connsiteY17" fmla="*/ 3204673 h 5324030"/>
              <a:gd name="connsiteX18" fmla="*/ 1034041 w 1337585"/>
              <a:gd name="connsiteY18" fmla="*/ 3025211 h 5324030"/>
              <a:gd name="connsiteX19" fmla="*/ 1136591 w 1337585"/>
              <a:gd name="connsiteY19" fmla="*/ 2879933 h 5324030"/>
              <a:gd name="connsiteX20" fmla="*/ 1213503 w 1337585"/>
              <a:gd name="connsiteY20" fmla="*/ 2751746 h 5324030"/>
              <a:gd name="connsiteX21" fmla="*/ 1187865 w 1337585"/>
              <a:gd name="connsiteY21" fmla="*/ 2657742 h 5324030"/>
              <a:gd name="connsiteX22" fmla="*/ 1085316 w 1337585"/>
              <a:gd name="connsiteY22" fmla="*/ 2367185 h 5324030"/>
              <a:gd name="connsiteX23" fmla="*/ 1119499 w 1337585"/>
              <a:gd name="connsiteY23" fmla="*/ 2307364 h 5324030"/>
              <a:gd name="connsiteX24" fmla="*/ 1085316 w 1337585"/>
              <a:gd name="connsiteY24" fmla="*/ 2153540 h 5324030"/>
              <a:gd name="connsiteX25" fmla="*/ 1102407 w 1337585"/>
              <a:gd name="connsiteY25" fmla="*/ 2016807 h 5324030"/>
              <a:gd name="connsiteX26" fmla="*/ 1085316 w 1337585"/>
              <a:gd name="connsiteY26" fmla="*/ 1751888 h 5324030"/>
              <a:gd name="connsiteX27" fmla="*/ 1071162 w 1337585"/>
              <a:gd name="connsiteY27" fmla="*/ 1680294 h 5324030"/>
              <a:gd name="connsiteX28" fmla="*/ 1076770 w 1337585"/>
              <a:gd name="connsiteY28" fmla="*/ 1555334 h 5324030"/>
              <a:gd name="connsiteX29" fmla="*/ 1119499 w 1337585"/>
              <a:gd name="connsiteY29" fmla="*/ 1504060 h 5324030"/>
              <a:gd name="connsiteX30" fmla="*/ 1117675 w 1337585"/>
              <a:gd name="connsiteY30" fmla="*/ 1418602 h 5324030"/>
              <a:gd name="connsiteX31" fmla="*/ 1110953 w 1337585"/>
              <a:gd name="connsiteY31" fmla="*/ 1298961 h 5324030"/>
              <a:gd name="connsiteX32" fmla="*/ 1297982 w 1337585"/>
              <a:gd name="connsiteY32" fmla="*/ 1035444 h 5324030"/>
              <a:gd name="connsiteX33" fmla="*/ 1333144 w 1337585"/>
              <a:gd name="connsiteY33" fmla="*/ 1008404 h 5324030"/>
              <a:gd name="connsiteX34" fmla="*/ 1059679 w 1337585"/>
              <a:gd name="connsiteY34" fmla="*/ 828942 h 5324030"/>
              <a:gd name="connsiteX35" fmla="*/ 1025495 w 1337585"/>
              <a:gd name="connsiteY35" fmla="*/ 675118 h 5324030"/>
              <a:gd name="connsiteX36" fmla="*/ 880217 w 1337585"/>
              <a:gd name="connsiteY36" fmla="*/ 350377 h 5324030"/>
              <a:gd name="connsiteX37" fmla="*/ 638553 w 1337585"/>
              <a:gd name="connsiteY37" fmla="*/ 140516 h 5324030"/>
              <a:gd name="connsiteX38" fmla="*/ 555477 w 1337585"/>
              <a:gd name="connsiteY38" fmla="*/ 0 h 5324030"/>
              <a:gd name="connsiteX0" fmla="*/ 0 w 1333363"/>
              <a:gd name="connsiteY0" fmla="*/ 5324030 h 5324030"/>
              <a:gd name="connsiteX1" fmla="*/ 8546 w 1333363"/>
              <a:gd name="connsiteY1" fmla="*/ 5255663 h 5324030"/>
              <a:gd name="connsiteX2" fmla="*/ 76912 w 1333363"/>
              <a:gd name="connsiteY2" fmla="*/ 5136022 h 5324030"/>
              <a:gd name="connsiteX3" fmla="*/ 136733 w 1333363"/>
              <a:gd name="connsiteY3" fmla="*/ 5024927 h 5324030"/>
              <a:gd name="connsiteX4" fmla="*/ 230736 w 1333363"/>
              <a:gd name="connsiteY4" fmla="*/ 4982198 h 5324030"/>
              <a:gd name="connsiteX5" fmla="*/ 307649 w 1333363"/>
              <a:gd name="connsiteY5" fmla="*/ 4905286 h 5324030"/>
              <a:gd name="connsiteX6" fmla="*/ 341832 w 1333363"/>
              <a:gd name="connsiteY6" fmla="*/ 4836919 h 5324030"/>
              <a:gd name="connsiteX7" fmla="*/ 325719 w 1333363"/>
              <a:gd name="connsiteY7" fmla="*/ 4799375 h 5324030"/>
              <a:gd name="connsiteX8" fmla="*/ 470019 w 1333363"/>
              <a:gd name="connsiteY8" fmla="*/ 4657458 h 5324030"/>
              <a:gd name="connsiteX9" fmla="*/ 521293 w 1333363"/>
              <a:gd name="connsiteY9" fmla="*/ 4563454 h 5324030"/>
              <a:gd name="connsiteX10" fmla="*/ 734938 w 1333363"/>
              <a:gd name="connsiteY10" fmla="*/ 4401084 h 5324030"/>
              <a:gd name="connsiteX11" fmla="*/ 760576 w 1333363"/>
              <a:gd name="connsiteY11" fmla="*/ 4332718 h 5324030"/>
              <a:gd name="connsiteX12" fmla="*/ 713640 w 1333363"/>
              <a:gd name="connsiteY12" fmla="*/ 4231571 h 5324030"/>
              <a:gd name="connsiteX13" fmla="*/ 854579 w 1333363"/>
              <a:gd name="connsiteY13" fmla="*/ 4067798 h 5324030"/>
              <a:gd name="connsiteX14" fmla="*/ 811850 w 1333363"/>
              <a:gd name="connsiteY14" fmla="*/ 3862699 h 5324030"/>
              <a:gd name="connsiteX15" fmla="*/ 837488 w 1333363"/>
              <a:gd name="connsiteY15" fmla="*/ 3657600 h 5324030"/>
              <a:gd name="connsiteX16" fmla="*/ 999858 w 1333363"/>
              <a:gd name="connsiteY16" fmla="*/ 3486684 h 5324030"/>
              <a:gd name="connsiteX17" fmla="*/ 1051133 w 1333363"/>
              <a:gd name="connsiteY17" fmla="*/ 3204673 h 5324030"/>
              <a:gd name="connsiteX18" fmla="*/ 1034041 w 1333363"/>
              <a:gd name="connsiteY18" fmla="*/ 3025211 h 5324030"/>
              <a:gd name="connsiteX19" fmla="*/ 1136591 w 1333363"/>
              <a:gd name="connsiteY19" fmla="*/ 2879933 h 5324030"/>
              <a:gd name="connsiteX20" fmla="*/ 1213503 w 1333363"/>
              <a:gd name="connsiteY20" fmla="*/ 2751746 h 5324030"/>
              <a:gd name="connsiteX21" fmla="*/ 1187865 w 1333363"/>
              <a:gd name="connsiteY21" fmla="*/ 2657742 h 5324030"/>
              <a:gd name="connsiteX22" fmla="*/ 1085316 w 1333363"/>
              <a:gd name="connsiteY22" fmla="*/ 2367185 h 5324030"/>
              <a:gd name="connsiteX23" fmla="*/ 1119499 w 1333363"/>
              <a:gd name="connsiteY23" fmla="*/ 2307364 h 5324030"/>
              <a:gd name="connsiteX24" fmla="*/ 1085316 w 1333363"/>
              <a:gd name="connsiteY24" fmla="*/ 2153540 h 5324030"/>
              <a:gd name="connsiteX25" fmla="*/ 1102407 w 1333363"/>
              <a:gd name="connsiteY25" fmla="*/ 2016807 h 5324030"/>
              <a:gd name="connsiteX26" fmla="*/ 1085316 w 1333363"/>
              <a:gd name="connsiteY26" fmla="*/ 1751888 h 5324030"/>
              <a:gd name="connsiteX27" fmla="*/ 1071162 w 1333363"/>
              <a:gd name="connsiteY27" fmla="*/ 1680294 h 5324030"/>
              <a:gd name="connsiteX28" fmla="*/ 1076770 w 1333363"/>
              <a:gd name="connsiteY28" fmla="*/ 1555334 h 5324030"/>
              <a:gd name="connsiteX29" fmla="*/ 1119499 w 1333363"/>
              <a:gd name="connsiteY29" fmla="*/ 1504060 h 5324030"/>
              <a:gd name="connsiteX30" fmla="*/ 1117675 w 1333363"/>
              <a:gd name="connsiteY30" fmla="*/ 1418602 h 5324030"/>
              <a:gd name="connsiteX31" fmla="*/ 1110953 w 1333363"/>
              <a:gd name="connsiteY31" fmla="*/ 1298961 h 5324030"/>
              <a:gd name="connsiteX32" fmla="*/ 1297982 w 1333363"/>
              <a:gd name="connsiteY32" fmla="*/ 1035444 h 5324030"/>
              <a:gd name="connsiteX33" fmla="*/ 1333144 w 1333363"/>
              <a:gd name="connsiteY33" fmla="*/ 1008404 h 5324030"/>
              <a:gd name="connsiteX34" fmla="*/ 1059679 w 1333363"/>
              <a:gd name="connsiteY34" fmla="*/ 828942 h 5324030"/>
              <a:gd name="connsiteX35" fmla="*/ 1025495 w 1333363"/>
              <a:gd name="connsiteY35" fmla="*/ 675118 h 5324030"/>
              <a:gd name="connsiteX36" fmla="*/ 880217 w 1333363"/>
              <a:gd name="connsiteY36" fmla="*/ 350377 h 5324030"/>
              <a:gd name="connsiteX37" fmla="*/ 638553 w 1333363"/>
              <a:gd name="connsiteY37" fmla="*/ 140516 h 5324030"/>
              <a:gd name="connsiteX38" fmla="*/ 555477 w 1333363"/>
              <a:gd name="connsiteY38" fmla="*/ 0 h 5324030"/>
              <a:gd name="connsiteX0" fmla="*/ 0 w 1336245"/>
              <a:gd name="connsiteY0" fmla="*/ 5324030 h 5324030"/>
              <a:gd name="connsiteX1" fmla="*/ 8546 w 1336245"/>
              <a:gd name="connsiteY1" fmla="*/ 5255663 h 5324030"/>
              <a:gd name="connsiteX2" fmla="*/ 76912 w 1336245"/>
              <a:gd name="connsiteY2" fmla="*/ 5136022 h 5324030"/>
              <a:gd name="connsiteX3" fmla="*/ 136733 w 1336245"/>
              <a:gd name="connsiteY3" fmla="*/ 5024927 h 5324030"/>
              <a:gd name="connsiteX4" fmla="*/ 230736 w 1336245"/>
              <a:gd name="connsiteY4" fmla="*/ 4982198 h 5324030"/>
              <a:gd name="connsiteX5" fmla="*/ 307649 w 1336245"/>
              <a:gd name="connsiteY5" fmla="*/ 4905286 h 5324030"/>
              <a:gd name="connsiteX6" fmla="*/ 341832 w 1336245"/>
              <a:gd name="connsiteY6" fmla="*/ 4836919 h 5324030"/>
              <a:gd name="connsiteX7" fmla="*/ 325719 w 1336245"/>
              <a:gd name="connsiteY7" fmla="*/ 4799375 h 5324030"/>
              <a:gd name="connsiteX8" fmla="*/ 470019 w 1336245"/>
              <a:gd name="connsiteY8" fmla="*/ 4657458 h 5324030"/>
              <a:gd name="connsiteX9" fmla="*/ 521293 w 1336245"/>
              <a:gd name="connsiteY9" fmla="*/ 4563454 h 5324030"/>
              <a:gd name="connsiteX10" fmla="*/ 734938 w 1336245"/>
              <a:gd name="connsiteY10" fmla="*/ 4401084 h 5324030"/>
              <a:gd name="connsiteX11" fmla="*/ 760576 w 1336245"/>
              <a:gd name="connsiteY11" fmla="*/ 4332718 h 5324030"/>
              <a:gd name="connsiteX12" fmla="*/ 713640 w 1336245"/>
              <a:gd name="connsiteY12" fmla="*/ 4231571 h 5324030"/>
              <a:gd name="connsiteX13" fmla="*/ 854579 w 1336245"/>
              <a:gd name="connsiteY13" fmla="*/ 4067798 h 5324030"/>
              <a:gd name="connsiteX14" fmla="*/ 811850 w 1336245"/>
              <a:gd name="connsiteY14" fmla="*/ 3862699 h 5324030"/>
              <a:gd name="connsiteX15" fmla="*/ 837488 w 1336245"/>
              <a:gd name="connsiteY15" fmla="*/ 3657600 h 5324030"/>
              <a:gd name="connsiteX16" fmla="*/ 999858 w 1336245"/>
              <a:gd name="connsiteY16" fmla="*/ 3486684 h 5324030"/>
              <a:gd name="connsiteX17" fmla="*/ 1051133 w 1336245"/>
              <a:gd name="connsiteY17" fmla="*/ 3204673 h 5324030"/>
              <a:gd name="connsiteX18" fmla="*/ 1034041 w 1336245"/>
              <a:gd name="connsiteY18" fmla="*/ 3025211 h 5324030"/>
              <a:gd name="connsiteX19" fmla="*/ 1136591 w 1336245"/>
              <a:gd name="connsiteY19" fmla="*/ 2879933 h 5324030"/>
              <a:gd name="connsiteX20" fmla="*/ 1213503 w 1336245"/>
              <a:gd name="connsiteY20" fmla="*/ 2751746 h 5324030"/>
              <a:gd name="connsiteX21" fmla="*/ 1187865 w 1336245"/>
              <a:gd name="connsiteY21" fmla="*/ 2657742 h 5324030"/>
              <a:gd name="connsiteX22" fmla="*/ 1085316 w 1336245"/>
              <a:gd name="connsiteY22" fmla="*/ 2367185 h 5324030"/>
              <a:gd name="connsiteX23" fmla="*/ 1119499 w 1336245"/>
              <a:gd name="connsiteY23" fmla="*/ 2307364 h 5324030"/>
              <a:gd name="connsiteX24" fmla="*/ 1085316 w 1336245"/>
              <a:gd name="connsiteY24" fmla="*/ 2153540 h 5324030"/>
              <a:gd name="connsiteX25" fmla="*/ 1102407 w 1336245"/>
              <a:gd name="connsiteY25" fmla="*/ 2016807 h 5324030"/>
              <a:gd name="connsiteX26" fmla="*/ 1085316 w 1336245"/>
              <a:gd name="connsiteY26" fmla="*/ 1751888 h 5324030"/>
              <a:gd name="connsiteX27" fmla="*/ 1071162 w 1336245"/>
              <a:gd name="connsiteY27" fmla="*/ 1680294 h 5324030"/>
              <a:gd name="connsiteX28" fmla="*/ 1076770 w 1336245"/>
              <a:gd name="connsiteY28" fmla="*/ 1555334 h 5324030"/>
              <a:gd name="connsiteX29" fmla="*/ 1119499 w 1336245"/>
              <a:gd name="connsiteY29" fmla="*/ 1504060 h 5324030"/>
              <a:gd name="connsiteX30" fmla="*/ 1117675 w 1336245"/>
              <a:gd name="connsiteY30" fmla="*/ 1418602 h 5324030"/>
              <a:gd name="connsiteX31" fmla="*/ 1110953 w 1336245"/>
              <a:gd name="connsiteY31" fmla="*/ 1298961 h 5324030"/>
              <a:gd name="connsiteX32" fmla="*/ 1297982 w 1336245"/>
              <a:gd name="connsiteY32" fmla="*/ 1035444 h 5324030"/>
              <a:gd name="connsiteX33" fmla="*/ 1333144 w 1336245"/>
              <a:gd name="connsiteY33" fmla="*/ 1008404 h 5324030"/>
              <a:gd name="connsiteX34" fmla="*/ 1059679 w 1336245"/>
              <a:gd name="connsiteY34" fmla="*/ 828942 h 5324030"/>
              <a:gd name="connsiteX35" fmla="*/ 1025495 w 1336245"/>
              <a:gd name="connsiteY35" fmla="*/ 675118 h 5324030"/>
              <a:gd name="connsiteX36" fmla="*/ 880217 w 1336245"/>
              <a:gd name="connsiteY36" fmla="*/ 350377 h 5324030"/>
              <a:gd name="connsiteX37" fmla="*/ 638553 w 1336245"/>
              <a:gd name="connsiteY37" fmla="*/ 140516 h 5324030"/>
              <a:gd name="connsiteX38" fmla="*/ 555477 w 1336245"/>
              <a:gd name="connsiteY38" fmla="*/ 0 h 5324030"/>
              <a:gd name="connsiteX0" fmla="*/ 0 w 1333470"/>
              <a:gd name="connsiteY0" fmla="*/ 5324030 h 5324030"/>
              <a:gd name="connsiteX1" fmla="*/ 8546 w 1333470"/>
              <a:gd name="connsiteY1" fmla="*/ 5255663 h 5324030"/>
              <a:gd name="connsiteX2" fmla="*/ 76912 w 1333470"/>
              <a:gd name="connsiteY2" fmla="*/ 5136022 h 5324030"/>
              <a:gd name="connsiteX3" fmla="*/ 136733 w 1333470"/>
              <a:gd name="connsiteY3" fmla="*/ 5024927 h 5324030"/>
              <a:gd name="connsiteX4" fmla="*/ 230736 w 1333470"/>
              <a:gd name="connsiteY4" fmla="*/ 4982198 h 5324030"/>
              <a:gd name="connsiteX5" fmla="*/ 307649 w 1333470"/>
              <a:gd name="connsiteY5" fmla="*/ 4905286 h 5324030"/>
              <a:gd name="connsiteX6" fmla="*/ 341832 w 1333470"/>
              <a:gd name="connsiteY6" fmla="*/ 4836919 h 5324030"/>
              <a:gd name="connsiteX7" fmla="*/ 325719 w 1333470"/>
              <a:gd name="connsiteY7" fmla="*/ 4799375 h 5324030"/>
              <a:gd name="connsiteX8" fmla="*/ 470019 w 1333470"/>
              <a:gd name="connsiteY8" fmla="*/ 4657458 h 5324030"/>
              <a:gd name="connsiteX9" fmla="*/ 521293 w 1333470"/>
              <a:gd name="connsiteY9" fmla="*/ 4563454 h 5324030"/>
              <a:gd name="connsiteX10" fmla="*/ 734938 w 1333470"/>
              <a:gd name="connsiteY10" fmla="*/ 4401084 h 5324030"/>
              <a:gd name="connsiteX11" fmla="*/ 760576 w 1333470"/>
              <a:gd name="connsiteY11" fmla="*/ 4332718 h 5324030"/>
              <a:gd name="connsiteX12" fmla="*/ 713640 w 1333470"/>
              <a:gd name="connsiteY12" fmla="*/ 4231571 h 5324030"/>
              <a:gd name="connsiteX13" fmla="*/ 854579 w 1333470"/>
              <a:gd name="connsiteY13" fmla="*/ 4067798 h 5324030"/>
              <a:gd name="connsiteX14" fmla="*/ 811850 w 1333470"/>
              <a:gd name="connsiteY14" fmla="*/ 3862699 h 5324030"/>
              <a:gd name="connsiteX15" fmla="*/ 837488 w 1333470"/>
              <a:gd name="connsiteY15" fmla="*/ 3657600 h 5324030"/>
              <a:gd name="connsiteX16" fmla="*/ 999858 w 1333470"/>
              <a:gd name="connsiteY16" fmla="*/ 3486684 h 5324030"/>
              <a:gd name="connsiteX17" fmla="*/ 1051133 w 1333470"/>
              <a:gd name="connsiteY17" fmla="*/ 3204673 h 5324030"/>
              <a:gd name="connsiteX18" fmla="*/ 1034041 w 1333470"/>
              <a:gd name="connsiteY18" fmla="*/ 3025211 h 5324030"/>
              <a:gd name="connsiteX19" fmla="*/ 1136591 w 1333470"/>
              <a:gd name="connsiteY19" fmla="*/ 2879933 h 5324030"/>
              <a:gd name="connsiteX20" fmla="*/ 1213503 w 1333470"/>
              <a:gd name="connsiteY20" fmla="*/ 2751746 h 5324030"/>
              <a:gd name="connsiteX21" fmla="*/ 1187865 w 1333470"/>
              <a:gd name="connsiteY21" fmla="*/ 2657742 h 5324030"/>
              <a:gd name="connsiteX22" fmla="*/ 1085316 w 1333470"/>
              <a:gd name="connsiteY22" fmla="*/ 2367185 h 5324030"/>
              <a:gd name="connsiteX23" fmla="*/ 1119499 w 1333470"/>
              <a:gd name="connsiteY23" fmla="*/ 2307364 h 5324030"/>
              <a:gd name="connsiteX24" fmla="*/ 1085316 w 1333470"/>
              <a:gd name="connsiteY24" fmla="*/ 2153540 h 5324030"/>
              <a:gd name="connsiteX25" fmla="*/ 1102407 w 1333470"/>
              <a:gd name="connsiteY25" fmla="*/ 2016807 h 5324030"/>
              <a:gd name="connsiteX26" fmla="*/ 1085316 w 1333470"/>
              <a:gd name="connsiteY26" fmla="*/ 1751888 h 5324030"/>
              <a:gd name="connsiteX27" fmla="*/ 1071162 w 1333470"/>
              <a:gd name="connsiteY27" fmla="*/ 1680294 h 5324030"/>
              <a:gd name="connsiteX28" fmla="*/ 1076770 w 1333470"/>
              <a:gd name="connsiteY28" fmla="*/ 1555334 h 5324030"/>
              <a:gd name="connsiteX29" fmla="*/ 1119499 w 1333470"/>
              <a:gd name="connsiteY29" fmla="*/ 1504060 h 5324030"/>
              <a:gd name="connsiteX30" fmla="*/ 1117675 w 1333470"/>
              <a:gd name="connsiteY30" fmla="*/ 1418602 h 5324030"/>
              <a:gd name="connsiteX31" fmla="*/ 1110953 w 1333470"/>
              <a:gd name="connsiteY31" fmla="*/ 1298961 h 5324030"/>
              <a:gd name="connsiteX32" fmla="*/ 1297982 w 1333470"/>
              <a:gd name="connsiteY32" fmla="*/ 1035444 h 5324030"/>
              <a:gd name="connsiteX33" fmla="*/ 1333144 w 1333470"/>
              <a:gd name="connsiteY33" fmla="*/ 1008404 h 5324030"/>
              <a:gd name="connsiteX34" fmla="*/ 1059679 w 1333470"/>
              <a:gd name="connsiteY34" fmla="*/ 828942 h 5324030"/>
              <a:gd name="connsiteX35" fmla="*/ 1025495 w 1333470"/>
              <a:gd name="connsiteY35" fmla="*/ 675118 h 5324030"/>
              <a:gd name="connsiteX36" fmla="*/ 880217 w 1333470"/>
              <a:gd name="connsiteY36" fmla="*/ 350377 h 5324030"/>
              <a:gd name="connsiteX37" fmla="*/ 638553 w 1333470"/>
              <a:gd name="connsiteY37" fmla="*/ 140516 h 5324030"/>
              <a:gd name="connsiteX38" fmla="*/ 555477 w 1333470"/>
              <a:gd name="connsiteY38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085316 w 1344706"/>
              <a:gd name="connsiteY26" fmla="*/ 1751888 h 5324030"/>
              <a:gd name="connsiteX27" fmla="*/ 1071162 w 1344706"/>
              <a:gd name="connsiteY27" fmla="*/ 1680294 h 5324030"/>
              <a:gd name="connsiteX28" fmla="*/ 1076770 w 1344706"/>
              <a:gd name="connsiteY28" fmla="*/ 1555334 h 5324030"/>
              <a:gd name="connsiteX29" fmla="*/ 1119499 w 1344706"/>
              <a:gd name="connsiteY29" fmla="*/ 1504060 h 5324030"/>
              <a:gd name="connsiteX30" fmla="*/ 1117675 w 1344706"/>
              <a:gd name="connsiteY30" fmla="*/ 1418602 h 5324030"/>
              <a:gd name="connsiteX31" fmla="*/ 1110953 w 1344706"/>
              <a:gd name="connsiteY31" fmla="*/ 1298961 h 5324030"/>
              <a:gd name="connsiteX32" fmla="*/ 1290838 w 1344706"/>
              <a:gd name="connsiteY32" fmla="*/ 1030681 h 5324030"/>
              <a:gd name="connsiteX33" fmla="*/ 1333144 w 1344706"/>
              <a:gd name="connsiteY33" fmla="*/ 1008404 h 5324030"/>
              <a:gd name="connsiteX34" fmla="*/ 1059679 w 1344706"/>
              <a:gd name="connsiteY34" fmla="*/ 828942 h 5324030"/>
              <a:gd name="connsiteX35" fmla="*/ 1025495 w 1344706"/>
              <a:gd name="connsiteY35" fmla="*/ 675118 h 5324030"/>
              <a:gd name="connsiteX36" fmla="*/ 880217 w 1344706"/>
              <a:gd name="connsiteY36" fmla="*/ 350377 h 5324030"/>
              <a:gd name="connsiteX37" fmla="*/ 638553 w 1344706"/>
              <a:gd name="connsiteY37" fmla="*/ 140516 h 5324030"/>
              <a:gd name="connsiteX38" fmla="*/ 555477 w 1344706"/>
              <a:gd name="connsiteY38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085316 w 1344706"/>
              <a:gd name="connsiteY26" fmla="*/ 1751888 h 5324030"/>
              <a:gd name="connsiteX27" fmla="*/ 1071162 w 1344706"/>
              <a:gd name="connsiteY27" fmla="*/ 1680294 h 5324030"/>
              <a:gd name="connsiteX28" fmla="*/ 1076770 w 1344706"/>
              <a:gd name="connsiteY28" fmla="*/ 1555334 h 5324030"/>
              <a:gd name="connsiteX29" fmla="*/ 1119499 w 1344706"/>
              <a:gd name="connsiteY29" fmla="*/ 1504060 h 5324030"/>
              <a:gd name="connsiteX30" fmla="*/ 1117675 w 1344706"/>
              <a:gd name="connsiteY30" fmla="*/ 1418602 h 5324030"/>
              <a:gd name="connsiteX31" fmla="*/ 1110953 w 1344706"/>
              <a:gd name="connsiteY31" fmla="*/ 1298961 h 5324030"/>
              <a:gd name="connsiteX32" fmla="*/ 1214438 w 1344706"/>
              <a:gd name="connsiteY32" fmla="*/ 1134365 h 5324030"/>
              <a:gd name="connsiteX33" fmla="*/ 1290838 w 1344706"/>
              <a:gd name="connsiteY33" fmla="*/ 1030681 h 5324030"/>
              <a:gd name="connsiteX34" fmla="*/ 1333144 w 1344706"/>
              <a:gd name="connsiteY34" fmla="*/ 1008404 h 5324030"/>
              <a:gd name="connsiteX35" fmla="*/ 1059679 w 1344706"/>
              <a:gd name="connsiteY35" fmla="*/ 828942 h 5324030"/>
              <a:gd name="connsiteX36" fmla="*/ 1025495 w 1344706"/>
              <a:gd name="connsiteY36" fmla="*/ 675118 h 5324030"/>
              <a:gd name="connsiteX37" fmla="*/ 880217 w 1344706"/>
              <a:gd name="connsiteY37" fmla="*/ 350377 h 5324030"/>
              <a:gd name="connsiteX38" fmla="*/ 638553 w 1344706"/>
              <a:gd name="connsiteY38" fmla="*/ 140516 h 5324030"/>
              <a:gd name="connsiteX39" fmla="*/ 555477 w 1344706"/>
              <a:gd name="connsiteY39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085316 w 1344706"/>
              <a:gd name="connsiteY26" fmla="*/ 1751888 h 5324030"/>
              <a:gd name="connsiteX27" fmla="*/ 1071162 w 1344706"/>
              <a:gd name="connsiteY27" fmla="*/ 1680294 h 5324030"/>
              <a:gd name="connsiteX28" fmla="*/ 1076770 w 1344706"/>
              <a:gd name="connsiteY28" fmla="*/ 1555334 h 5324030"/>
              <a:gd name="connsiteX29" fmla="*/ 1119499 w 1344706"/>
              <a:gd name="connsiteY29" fmla="*/ 1504060 h 5324030"/>
              <a:gd name="connsiteX30" fmla="*/ 1117675 w 1344706"/>
              <a:gd name="connsiteY30" fmla="*/ 1418602 h 5324030"/>
              <a:gd name="connsiteX31" fmla="*/ 1110953 w 1344706"/>
              <a:gd name="connsiteY31" fmla="*/ 1298961 h 5324030"/>
              <a:gd name="connsiteX32" fmla="*/ 1288257 w 1344706"/>
              <a:gd name="connsiteY32" fmla="*/ 1084359 h 5324030"/>
              <a:gd name="connsiteX33" fmla="*/ 1290838 w 1344706"/>
              <a:gd name="connsiteY33" fmla="*/ 1030681 h 5324030"/>
              <a:gd name="connsiteX34" fmla="*/ 1333144 w 1344706"/>
              <a:gd name="connsiteY34" fmla="*/ 1008404 h 5324030"/>
              <a:gd name="connsiteX35" fmla="*/ 1059679 w 1344706"/>
              <a:gd name="connsiteY35" fmla="*/ 828942 h 5324030"/>
              <a:gd name="connsiteX36" fmla="*/ 1025495 w 1344706"/>
              <a:gd name="connsiteY36" fmla="*/ 675118 h 5324030"/>
              <a:gd name="connsiteX37" fmla="*/ 880217 w 1344706"/>
              <a:gd name="connsiteY37" fmla="*/ 350377 h 5324030"/>
              <a:gd name="connsiteX38" fmla="*/ 638553 w 1344706"/>
              <a:gd name="connsiteY38" fmla="*/ 140516 h 5324030"/>
              <a:gd name="connsiteX39" fmla="*/ 555477 w 1344706"/>
              <a:gd name="connsiteY39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085316 w 1344706"/>
              <a:gd name="connsiteY26" fmla="*/ 1751888 h 5324030"/>
              <a:gd name="connsiteX27" fmla="*/ 1071162 w 1344706"/>
              <a:gd name="connsiteY27" fmla="*/ 1680294 h 5324030"/>
              <a:gd name="connsiteX28" fmla="*/ 1076770 w 1344706"/>
              <a:gd name="connsiteY28" fmla="*/ 1555334 h 5324030"/>
              <a:gd name="connsiteX29" fmla="*/ 1119499 w 1344706"/>
              <a:gd name="connsiteY29" fmla="*/ 1504060 h 5324030"/>
              <a:gd name="connsiteX30" fmla="*/ 1117675 w 1344706"/>
              <a:gd name="connsiteY30" fmla="*/ 1418602 h 5324030"/>
              <a:gd name="connsiteX31" fmla="*/ 1110953 w 1344706"/>
              <a:gd name="connsiteY31" fmla="*/ 1298961 h 5324030"/>
              <a:gd name="connsiteX32" fmla="*/ 1288257 w 1344706"/>
              <a:gd name="connsiteY32" fmla="*/ 1084359 h 5324030"/>
              <a:gd name="connsiteX33" fmla="*/ 1290838 w 1344706"/>
              <a:gd name="connsiteY33" fmla="*/ 1030681 h 5324030"/>
              <a:gd name="connsiteX34" fmla="*/ 1333144 w 1344706"/>
              <a:gd name="connsiteY34" fmla="*/ 1008404 h 5324030"/>
              <a:gd name="connsiteX35" fmla="*/ 1059679 w 1344706"/>
              <a:gd name="connsiteY35" fmla="*/ 828942 h 5324030"/>
              <a:gd name="connsiteX36" fmla="*/ 1025495 w 1344706"/>
              <a:gd name="connsiteY36" fmla="*/ 675118 h 5324030"/>
              <a:gd name="connsiteX37" fmla="*/ 880217 w 1344706"/>
              <a:gd name="connsiteY37" fmla="*/ 350377 h 5324030"/>
              <a:gd name="connsiteX38" fmla="*/ 638553 w 1344706"/>
              <a:gd name="connsiteY38" fmla="*/ 140516 h 5324030"/>
              <a:gd name="connsiteX39" fmla="*/ 555477 w 1344706"/>
              <a:gd name="connsiteY39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085316 w 1344706"/>
              <a:gd name="connsiteY26" fmla="*/ 1751888 h 5324030"/>
              <a:gd name="connsiteX27" fmla="*/ 1071162 w 1344706"/>
              <a:gd name="connsiteY27" fmla="*/ 1680294 h 5324030"/>
              <a:gd name="connsiteX28" fmla="*/ 1076770 w 1344706"/>
              <a:gd name="connsiteY28" fmla="*/ 1555334 h 5324030"/>
              <a:gd name="connsiteX29" fmla="*/ 1119499 w 1344706"/>
              <a:gd name="connsiteY29" fmla="*/ 1504060 h 5324030"/>
              <a:gd name="connsiteX30" fmla="*/ 1117675 w 1344706"/>
              <a:gd name="connsiteY30" fmla="*/ 1418602 h 5324030"/>
              <a:gd name="connsiteX31" fmla="*/ 1110953 w 1344706"/>
              <a:gd name="connsiteY31" fmla="*/ 1298961 h 5324030"/>
              <a:gd name="connsiteX32" fmla="*/ 1288257 w 1344706"/>
              <a:gd name="connsiteY32" fmla="*/ 1084359 h 5324030"/>
              <a:gd name="connsiteX33" fmla="*/ 1290838 w 1344706"/>
              <a:gd name="connsiteY33" fmla="*/ 1030681 h 5324030"/>
              <a:gd name="connsiteX34" fmla="*/ 1333144 w 1344706"/>
              <a:gd name="connsiteY34" fmla="*/ 1008404 h 5324030"/>
              <a:gd name="connsiteX35" fmla="*/ 1059679 w 1344706"/>
              <a:gd name="connsiteY35" fmla="*/ 828942 h 5324030"/>
              <a:gd name="connsiteX36" fmla="*/ 1025495 w 1344706"/>
              <a:gd name="connsiteY36" fmla="*/ 675118 h 5324030"/>
              <a:gd name="connsiteX37" fmla="*/ 880217 w 1344706"/>
              <a:gd name="connsiteY37" fmla="*/ 350377 h 5324030"/>
              <a:gd name="connsiteX38" fmla="*/ 638553 w 1344706"/>
              <a:gd name="connsiteY38" fmla="*/ 140516 h 5324030"/>
              <a:gd name="connsiteX39" fmla="*/ 555477 w 1344706"/>
              <a:gd name="connsiteY39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085316 w 1344706"/>
              <a:gd name="connsiteY26" fmla="*/ 1751888 h 5324030"/>
              <a:gd name="connsiteX27" fmla="*/ 1071162 w 1344706"/>
              <a:gd name="connsiteY27" fmla="*/ 1680294 h 5324030"/>
              <a:gd name="connsiteX28" fmla="*/ 1076770 w 1344706"/>
              <a:gd name="connsiteY28" fmla="*/ 1555334 h 5324030"/>
              <a:gd name="connsiteX29" fmla="*/ 1119499 w 1344706"/>
              <a:gd name="connsiteY29" fmla="*/ 1504060 h 5324030"/>
              <a:gd name="connsiteX30" fmla="*/ 1117675 w 1344706"/>
              <a:gd name="connsiteY30" fmla="*/ 1418602 h 5324030"/>
              <a:gd name="connsiteX31" fmla="*/ 1110953 w 1344706"/>
              <a:gd name="connsiteY31" fmla="*/ 1298961 h 5324030"/>
              <a:gd name="connsiteX32" fmla="*/ 1288257 w 1344706"/>
              <a:gd name="connsiteY32" fmla="*/ 1084359 h 5324030"/>
              <a:gd name="connsiteX33" fmla="*/ 1290838 w 1344706"/>
              <a:gd name="connsiteY33" fmla="*/ 1030681 h 5324030"/>
              <a:gd name="connsiteX34" fmla="*/ 1333144 w 1344706"/>
              <a:gd name="connsiteY34" fmla="*/ 1008404 h 5324030"/>
              <a:gd name="connsiteX35" fmla="*/ 1059679 w 1344706"/>
              <a:gd name="connsiteY35" fmla="*/ 828942 h 5324030"/>
              <a:gd name="connsiteX36" fmla="*/ 1025495 w 1344706"/>
              <a:gd name="connsiteY36" fmla="*/ 675118 h 5324030"/>
              <a:gd name="connsiteX37" fmla="*/ 880217 w 1344706"/>
              <a:gd name="connsiteY37" fmla="*/ 350377 h 5324030"/>
              <a:gd name="connsiteX38" fmla="*/ 638553 w 1344706"/>
              <a:gd name="connsiteY38" fmla="*/ 140516 h 5324030"/>
              <a:gd name="connsiteX39" fmla="*/ 555477 w 1344706"/>
              <a:gd name="connsiteY39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085316 w 1344706"/>
              <a:gd name="connsiteY26" fmla="*/ 1751888 h 5324030"/>
              <a:gd name="connsiteX27" fmla="*/ 1071162 w 1344706"/>
              <a:gd name="connsiteY27" fmla="*/ 1680294 h 5324030"/>
              <a:gd name="connsiteX28" fmla="*/ 1076770 w 1344706"/>
              <a:gd name="connsiteY28" fmla="*/ 1555334 h 5324030"/>
              <a:gd name="connsiteX29" fmla="*/ 1119499 w 1344706"/>
              <a:gd name="connsiteY29" fmla="*/ 1504060 h 5324030"/>
              <a:gd name="connsiteX30" fmla="*/ 1117675 w 1344706"/>
              <a:gd name="connsiteY30" fmla="*/ 1418602 h 5324030"/>
              <a:gd name="connsiteX31" fmla="*/ 1110953 w 1344706"/>
              <a:gd name="connsiteY31" fmla="*/ 1298961 h 5324030"/>
              <a:gd name="connsiteX32" fmla="*/ 1288257 w 1344706"/>
              <a:gd name="connsiteY32" fmla="*/ 1084359 h 5324030"/>
              <a:gd name="connsiteX33" fmla="*/ 1290838 w 1344706"/>
              <a:gd name="connsiteY33" fmla="*/ 1030681 h 5324030"/>
              <a:gd name="connsiteX34" fmla="*/ 1333144 w 1344706"/>
              <a:gd name="connsiteY34" fmla="*/ 1008404 h 5324030"/>
              <a:gd name="connsiteX35" fmla="*/ 1059679 w 1344706"/>
              <a:gd name="connsiteY35" fmla="*/ 828942 h 5324030"/>
              <a:gd name="connsiteX36" fmla="*/ 1025495 w 1344706"/>
              <a:gd name="connsiteY36" fmla="*/ 675118 h 5324030"/>
              <a:gd name="connsiteX37" fmla="*/ 880217 w 1344706"/>
              <a:gd name="connsiteY37" fmla="*/ 350377 h 5324030"/>
              <a:gd name="connsiteX38" fmla="*/ 638553 w 1344706"/>
              <a:gd name="connsiteY38" fmla="*/ 140516 h 5324030"/>
              <a:gd name="connsiteX39" fmla="*/ 555477 w 1344706"/>
              <a:gd name="connsiteY39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085316 w 1344706"/>
              <a:gd name="connsiteY26" fmla="*/ 1751888 h 5324030"/>
              <a:gd name="connsiteX27" fmla="*/ 1071162 w 1344706"/>
              <a:gd name="connsiteY27" fmla="*/ 1680294 h 5324030"/>
              <a:gd name="connsiteX28" fmla="*/ 1076770 w 1344706"/>
              <a:gd name="connsiteY28" fmla="*/ 1555334 h 5324030"/>
              <a:gd name="connsiteX29" fmla="*/ 1119499 w 1344706"/>
              <a:gd name="connsiteY29" fmla="*/ 1504060 h 5324030"/>
              <a:gd name="connsiteX30" fmla="*/ 1117675 w 1344706"/>
              <a:gd name="connsiteY30" fmla="*/ 1418602 h 5324030"/>
              <a:gd name="connsiteX31" fmla="*/ 1110953 w 1344706"/>
              <a:gd name="connsiteY31" fmla="*/ 1298961 h 5324030"/>
              <a:gd name="connsiteX32" fmla="*/ 1288257 w 1344706"/>
              <a:gd name="connsiteY32" fmla="*/ 1084359 h 5324030"/>
              <a:gd name="connsiteX33" fmla="*/ 1290838 w 1344706"/>
              <a:gd name="connsiteY33" fmla="*/ 1030681 h 5324030"/>
              <a:gd name="connsiteX34" fmla="*/ 1333144 w 1344706"/>
              <a:gd name="connsiteY34" fmla="*/ 1008404 h 5324030"/>
              <a:gd name="connsiteX35" fmla="*/ 1059679 w 1344706"/>
              <a:gd name="connsiteY35" fmla="*/ 828942 h 5324030"/>
              <a:gd name="connsiteX36" fmla="*/ 1025495 w 1344706"/>
              <a:gd name="connsiteY36" fmla="*/ 675118 h 5324030"/>
              <a:gd name="connsiteX37" fmla="*/ 880217 w 1344706"/>
              <a:gd name="connsiteY37" fmla="*/ 350377 h 5324030"/>
              <a:gd name="connsiteX38" fmla="*/ 638553 w 1344706"/>
              <a:gd name="connsiteY38" fmla="*/ 140516 h 5324030"/>
              <a:gd name="connsiteX39" fmla="*/ 555477 w 1344706"/>
              <a:gd name="connsiteY39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100138 w 1344706"/>
              <a:gd name="connsiteY26" fmla="*/ 1929703 h 5324030"/>
              <a:gd name="connsiteX27" fmla="*/ 1085316 w 1344706"/>
              <a:gd name="connsiteY27" fmla="*/ 1751888 h 5324030"/>
              <a:gd name="connsiteX28" fmla="*/ 1071162 w 1344706"/>
              <a:gd name="connsiteY28" fmla="*/ 1680294 h 5324030"/>
              <a:gd name="connsiteX29" fmla="*/ 1076770 w 1344706"/>
              <a:gd name="connsiteY29" fmla="*/ 1555334 h 5324030"/>
              <a:gd name="connsiteX30" fmla="*/ 1119499 w 1344706"/>
              <a:gd name="connsiteY30" fmla="*/ 1504060 h 5324030"/>
              <a:gd name="connsiteX31" fmla="*/ 1117675 w 1344706"/>
              <a:gd name="connsiteY31" fmla="*/ 1418602 h 5324030"/>
              <a:gd name="connsiteX32" fmla="*/ 1110953 w 1344706"/>
              <a:gd name="connsiteY32" fmla="*/ 1298961 h 5324030"/>
              <a:gd name="connsiteX33" fmla="*/ 1288257 w 1344706"/>
              <a:gd name="connsiteY33" fmla="*/ 1084359 h 5324030"/>
              <a:gd name="connsiteX34" fmla="*/ 1290838 w 1344706"/>
              <a:gd name="connsiteY34" fmla="*/ 1030681 h 5324030"/>
              <a:gd name="connsiteX35" fmla="*/ 1333144 w 1344706"/>
              <a:gd name="connsiteY35" fmla="*/ 1008404 h 5324030"/>
              <a:gd name="connsiteX36" fmla="*/ 1059679 w 1344706"/>
              <a:gd name="connsiteY36" fmla="*/ 828942 h 5324030"/>
              <a:gd name="connsiteX37" fmla="*/ 1025495 w 1344706"/>
              <a:gd name="connsiteY37" fmla="*/ 675118 h 5324030"/>
              <a:gd name="connsiteX38" fmla="*/ 880217 w 1344706"/>
              <a:gd name="connsiteY38" fmla="*/ 350377 h 5324030"/>
              <a:gd name="connsiteX39" fmla="*/ 638553 w 1344706"/>
              <a:gd name="connsiteY39" fmla="*/ 140516 h 5324030"/>
              <a:gd name="connsiteX40" fmla="*/ 555477 w 1344706"/>
              <a:gd name="connsiteY40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100138 w 1344706"/>
              <a:gd name="connsiteY26" fmla="*/ 1929703 h 5324030"/>
              <a:gd name="connsiteX27" fmla="*/ 1085316 w 1344706"/>
              <a:gd name="connsiteY27" fmla="*/ 1751888 h 5324030"/>
              <a:gd name="connsiteX28" fmla="*/ 1071162 w 1344706"/>
              <a:gd name="connsiteY28" fmla="*/ 1680294 h 5324030"/>
              <a:gd name="connsiteX29" fmla="*/ 1076770 w 1344706"/>
              <a:gd name="connsiteY29" fmla="*/ 1555334 h 5324030"/>
              <a:gd name="connsiteX30" fmla="*/ 1119499 w 1344706"/>
              <a:gd name="connsiteY30" fmla="*/ 1504060 h 5324030"/>
              <a:gd name="connsiteX31" fmla="*/ 1117675 w 1344706"/>
              <a:gd name="connsiteY31" fmla="*/ 1418602 h 5324030"/>
              <a:gd name="connsiteX32" fmla="*/ 1110953 w 1344706"/>
              <a:gd name="connsiteY32" fmla="*/ 1298961 h 5324030"/>
              <a:gd name="connsiteX33" fmla="*/ 1288257 w 1344706"/>
              <a:gd name="connsiteY33" fmla="*/ 1084359 h 5324030"/>
              <a:gd name="connsiteX34" fmla="*/ 1290838 w 1344706"/>
              <a:gd name="connsiteY34" fmla="*/ 1030681 h 5324030"/>
              <a:gd name="connsiteX35" fmla="*/ 1333144 w 1344706"/>
              <a:gd name="connsiteY35" fmla="*/ 1008404 h 5324030"/>
              <a:gd name="connsiteX36" fmla="*/ 1059679 w 1344706"/>
              <a:gd name="connsiteY36" fmla="*/ 828942 h 5324030"/>
              <a:gd name="connsiteX37" fmla="*/ 1025495 w 1344706"/>
              <a:gd name="connsiteY37" fmla="*/ 675118 h 5324030"/>
              <a:gd name="connsiteX38" fmla="*/ 880217 w 1344706"/>
              <a:gd name="connsiteY38" fmla="*/ 350377 h 5324030"/>
              <a:gd name="connsiteX39" fmla="*/ 638553 w 1344706"/>
              <a:gd name="connsiteY39" fmla="*/ 140516 h 5324030"/>
              <a:gd name="connsiteX40" fmla="*/ 555477 w 1344706"/>
              <a:gd name="connsiteY40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100138 w 1344706"/>
              <a:gd name="connsiteY26" fmla="*/ 1929703 h 5324030"/>
              <a:gd name="connsiteX27" fmla="*/ 1085316 w 1344706"/>
              <a:gd name="connsiteY27" fmla="*/ 1751888 h 5324030"/>
              <a:gd name="connsiteX28" fmla="*/ 1071162 w 1344706"/>
              <a:gd name="connsiteY28" fmla="*/ 1680294 h 5324030"/>
              <a:gd name="connsiteX29" fmla="*/ 1076770 w 1344706"/>
              <a:gd name="connsiteY29" fmla="*/ 1555334 h 5324030"/>
              <a:gd name="connsiteX30" fmla="*/ 1119499 w 1344706"/>
              <a:gd name="connsiteY30" fmla="*/ 1504060 h 5324030"/>
              <a:gd name="connsiteX31" fmla="*/ 1117675 w 1344706"/>
              <a:gd name="connsiteY31" fmla="*/ 1418602 h 5324030"/>
              <a:gd name="connsiteX32" fmla="*/ 1110953 w 1344706"/>
              <a:gd name="connsiteY32" fmla="*/ 1298961 h 5324030"/>
              <a:gd name="connsiteX33" fmla="*/ 1288257 w 1344706"/>
              <a:gd name="connsiteY33" fmla="*/ 1084359 h 5324030"/>
              <a:gd name="connsiteX34" fmla="*/ 1290838 w 1344706"/>
              <a:gd name="connsiteY34" fmla="*/ 1030681 h 5324030"/>
              <a:gd name="connsiteX35" fmla="*/ 1333144 w 1344706"/>
              <a:gd name="connsiteY35" fmla="*/ 1008404 h 5324030"/>
              <a:gd name="connsiteX36" fmla="*/ 1059679 w 1344706"/>
              <a:gd name="connsiteY36" fmla="*/ 828942 h 5324030"/>
              <a:gd name="connsiteX37" fmla="*/ 1025495 w 1344706"/>
              <a:gd name="connsiteY37" fmla="*/ 675118 h 5324030"/>
              <a:gd name="connsiteX38" fmla="*/ 880217 w 1344706"/>
              <a:gd name="connsiteY38" fmla="*/ 350377 h 5324030"/>
              <a:gd name="connsiteX39" fmla="*/ 638553 w 1344706"/>
              <a:gd name="connsiteY39" fmla="*/ 140516 h 5324030"/>
              <a:gd name="connsiteX40" fmla="*/ 555477 w 1344706"/>
              <a:gd name="connsiteY40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100138 w 1344706"/>
              <a:gd name="connsiteY26" fmla="*/ 1929703 h 5324030"/>
              <a:gd name="connsiteX27" fmla="*/ 1085316 w 1344706"/>
              <a:gd name="connsiteY27" fmla="*/ 1751888 h 5324030"/>
              <a:gd name="connsiteX28" fmla="*/ 1071162 w 1344706"/>
              <a:gd name="connsiteY28" fmla="*/ 1680294 h 5324030"/>
              <a:gd name="connsiteX29" fmla="*/ 1076770 w 1344706"/>
              <a:gd name="connsiteY29" fmla="*/ 1555334 h 5324030"/>
              <a:gd name="connsiteX30" fmla="*/ 1119499 w 1344706"/>
              <a:gd name="connsiteY30" fmla="*/ 1504060 h 5324030"/>
              <a:gd name="connsiteX31" fmla="*/ 1117675 w 1344706"/>
              <a:gd name="connsiteY31" fmla="*/ 1418602 h 5324030"/>
              <a:gd name="connsiteX32" fmla="*/ 1110953 w 1344706"/>
              <a:gd name="connsiteY32" fmla="*/ 1298961 h 5324030"/>
              <a:gd name="connsiteX33" fmla="*/ 1288257 w 1344706"/>
              <a:gd name="connsiteY33" fmla="*/ 1084359 h 5324030"/>
              <a:gd name="connsiteX34" fmla="*/ 1290838 w 1344706"/>
              <a:gd name="connsiteY34" fmla="*/ 1030681 h 5324030"/>
              <a:gd name="connsiteX35" fmla="*/ 1333144 w 1344706"/>
              <a:gd name="connsiteY35" fmla="*/ 1008404 h 5324030"/>
              <a:gd name="connsiteX36" fmla="*/ 1059679 w 1344706"/>
              <a:gd name="connsiteY36" fmla="*/ 828942 h 5324030"/>
              <a:gd name="connsiteX37" fmla="*/ 1025495 w 1344706"/>
              <a:gd name="connsiteY37" fmla="*/ 675118 h 5324030"/>
              <a:gd name="connsiteX38" fmla="*/ 880217 w 1344706"/>
              <a:gd name="connsiteY38" fmla="*/ 350377 h 5324030"/>
              <a:gd name="connsiteX39" fmla="*/ 638553 w 1344706"/>
              <a:gd name="connsiteY39" fmla="*/ 140516 h 5324030"/>
              <a:gd name="connsiteX40" fmla="*/ 555477 w 1344706"/>
              <a:gd name="connsiteY40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100138 w 1344706"/>
              <a:gd name="connsiteY26" fmla="*/ 1929703 h 5324030"/>
              <a:gd name="connsiteX27" fmla="*/ 1085316 w 1344706"/>
              <a:gd name="connsiteY27" fmla="*/ 1751888 h 5324030"/>
              <a:gd name="connsiteX28" fmla="*/ 1071162 w 1344706"/>
              <a:gd name="connsiteY28" fmla="*/ 1680294 h 5324030"/>
              <a:gd name="connsiteX29" fmla="*/ 1076770 w 1344706"/>
              <a:gd name="connsiteY29" fmla="*/ 1555334 h 5324030"/>
              <a:gd name="connsiteX30" fmla="*/ 1119499 w 1344706"/>
              <a:gd name="connsiteY30" fmla="*/ 1504060 h 5324030"/>
              <a:gd name="connsiteX31" fmla="*/ 1117675 w 1344706"/>
              <a:gd name="connsiteY31" fmla="*/ 1418602 h 5324030"/>
              <a:gd name="connsiteX32" fmla="*/ 1110953 w 1344706"/>
              <a:gd name="connsiteY32" fmla="*/ 1298961 h 5324030"/>
              <a:gd name="connsiteX33" fmla="*/ 1288257 w 1344706"/>
              <a:gd name="connsiteY33" fmla="*/ 1084359 h 5324030"/>
              <a:gd name="connsiteX34" fmla="*/ 1290838 w 1344706"/>
              <a:gd name="connsiteY34" fmla="*/ 1030681 h 5324030"/>
              <a:gd name="connsiteX35" fmla="*/ 1333144 w 1344706"/>
              <a:gd name="connsiteY35" fmla="*/ 1008404 h 5324030"/>
              <a:gd name="connsiteX36" fmla="*/ 1059679 w 1344706"/>
              <a:gd name="connsiteY36" fmla="*/ 828942 h 5324030"/>
              <a:gd name="connsiteX37" fmla="*/ 1025495 w 1344706"/>
              <a:gd name="connsiteY37" fmla="*/ 675118 h 5324030"/>
              <a:gd name="connsiteX38" fmla="*/ 880217 w 1344706"/>
              <a:gd name="connsiteY38" fmla="*/ 350377 h 5324030"/>
              <a:gd name="connsiteX39" fmla="*/ 638553 w 1344706"/>
              <a:gd name="connsiteY39" fmla="*/ 140516 h 5324030"/>
              <a:gd name="connsiteX40" fmla="*/ 555477 w 1344706"/>
              <a:gd name="connsiteY40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100138 w 1344706"/>
              <a:gd name="connsiteY26" fmla="*/ 1929703 h 5324030"/>
              <a:gd name="connsiteX27" fmla="*/ 1085316 w 1344706"/>
              <a:gd name="connsiteY27" fmla="*/ 1751888 h 5324030"/>
              <a:gd name="connsiteX28" fmla="*/ 1071162 w 1344706"/>
              <a:gd name="connsiteY28" fmla="*/ 1680294 h 5324030"/>
              <a:gd name="connsiteX29" fmla="*/ 1076770 w 1344706"/>
              <a:gd name="connsiteY29" fmla="*/ 1555334 h 5324030"/>
              <a:gd name="connsiteX30" fmla="*/ 1119499 w 1344706"/>
              <a:gd name="connsiteY30" fmla="*/ 1504060 h 5324030"/>
              <a:gd name="connsiteX31" fmla="*/ 1117675 w 1344706"/>
              <a:gd name="connsiteY31" fmla="*/ 1418602 h 5324030"/>
              <a:gd name="connsiteX32" fmla="*/ 1110953 w 1344706"/>
              <a:gd name="connsiteY32" fmla="*/ 1298961 h 5324030"/>
              <a:gd name="connsiteX33" fmla="*/ 1288257 w 1344706"/>
              <a:gd name="connsiteY33" fmla="*/ 1084359 h 5324030"/>
              <a:gd name="connsiteX34" fmla="*/ 1290838 w 1344706"/>
              <a:gd name="connsiteY34" fmla="*/ 1030681 h 5324030"/>
              <a:gd name="connsiteX35" fmla="*/ 1333144 w 1344706"/>
              <a:gd name="connsiteY35" fmla="*/ 1008404 h 5324030"/>
              <a:gd name="connsiteX36" fmla="*/ 1059679 w 1344706"/>
              <a:gd name="connsiteY36" fmla="*/ 828942 h 5324030"/>
              <a:gd name="connsiteX37" fmla="*/ 1025495 w 1344706"/>
              <a:gd name="connsiteY37" fmla="*/ 675118 h 5324030"/>
              <a:gd name="connsiteX38" fmla="*/ 880217 w 1344706"/>
              <a:gd name="connsiteY38" fmla="*/ 350377 h 5324030"/>
              <a:gd name="connsiteX39" fmla="*/ 638553 w 1344706"/>
              <a:gd name="connsiteY39" fmla="*/ 140516 h 5324030"/>
              <a:gd name="connsiteX40" fmla="*/ 555477 w 1344706"/>
              <a:gd name="connsiteY40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100138 w 1344706"/>
              <a:gd name="connsiteY26" fmla="*/ 1929703 h 5324030"/>
              <a:gd name="connsiteX27" fmla="*/ 1085316 w 1344706"/>
              <a:gd name="connsiteY27" fmla="*/ 1751888 h 5324030"/>
              <a:gd name="connsiteX28" fmla="*/ 1071162 w 1344706"/>
              <a:gd name="connsiteY28" fmla="*/ 1680294 h 5324030"/>
              <a:gd name="connsiteX29" fmla="*/ 1076770 w 1344706"/>
              <a:gd name="connsiteY29" fmla="*/ 1555334 h 5324030"/>
              <a:gd name="connsiteX30" fmla="*/ 1119499 w 1344706"/>
              <a:gd name="connsiteY30" fmla="*/ 1504060 h 5324030"/>
              <a:gd name="connsiteX31" fmla="*/ 1117675 w 1344706"/>
              <a:gd name="connsiteY31" fmla="*/ 1418602 h 5324030"/>
              <a:gd name="connsiteX32" fmla="*/ 1110953 w 1344706"/>
              <a:gd name="connsiteY32" fmla="*/ 1298961 h 5324030"/>
              <a:gd name="connsiteX33" fmla="*/ 1288257 w 1344706"/>
              <a:gd name="connsiteY33" fmla="*/ 1084359 h 5324030"/>
              <a:gd name="connsiteX34" fmla="*/ 1290838 w 1344706"/>
              <a:gd name="connsiteY34" fmla="*/ 1030681 h 5324030"/>
              <a:gd name="connsiteX35" fmla="*/ 1333144 w 1344706"/>
              <a:gd name="connsiteY35" fmla="*/ 1008404 h 5324030"/>
              <a:gd name="connsiteX36" fmla="*/ 1059679 w 1344706"/>
              <a:gd name="connsiteY36" fmla="*/ 828942 h 5324030"/>
              <a:gd name="connsiteX37" fmla="*/ 1025495 w 1344706"/>
              <a:gd name="connsiteY37" fmla="*/ 675118 h 5324030"/>
              <a:gd name="connsiteX38" fmla="*/ 880217 w 1344706"/>
              <a:gd name="connsiteY38" fmla="*/ 350377 h 5324030"/>
              <a:gd name="connsiteX39" fmla="*/ 638553 w 1344706"/>
              <a:gd name="connsiteY39" fmla="*/ 140516 h 5324030"/>
              <a:gd name="connsiteX40" fmla="*/ 555477 w 1344706"/>
              <a:gd name="connsiteY40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100138 w 1344706"/>
              <a:gd name="connsiteY26" fmla="*/ 1929703 h 5324030"/>
              <a:gd name="connsiteX27" fmla="*/ 1080553 w 1344706"/>
              <a:gd name="connsiteY27" fmla="*/ 1756651 h 5324030"/>
              <a:gd name="connsiteX28" fmla="*/ 1071162 w 1344706"/>
              <a:gd name="connsiteY28" fmla="*/ 1680294 h 5324030"/>
              <a:gd name="connsiteX29" fmla="*/ 1076770 w 1344706"/>
              <a:gd name="connsiteY29" fmla="*/ 1555334 h 5324030"/>
              <a:gd name="connsiteX30" fmla="*/ 1119499 w 1344706"/>
              <a:gd name="connsiteY30" fmla="*/ 1504060 h 5324030"/>
              <a:gd name="connsiteX31" fmla="*/ 1117675 w 1344706"/>
              <a:gd name="connsiteY31" fmla="*/ 1418602 h 5324030"/>
              <a:gd name="connsiteX32" fmla="*/ 1110953 w 1344706"/>
              <a:gd name="connsiteY32" fmla="*/ 1298961 h 5324030"/>
              <a:gd name="connsiteX33" fmla="*/ 1288257 w 1344706"/>
              <a:gd name="connsiteY33" fmla="*/ 1084359 h 5324030"/>
              <a:gd name="connsiteX34" fmla="*/ 1290838 w 1344706"/>
              <a:gd name="connsiteY34" fmla="*/ 1030681 h 5324030"/>
              <a:gd name="connsiteX35" fmla="*/ 1333144 w 1344706"/>
              <a:gd name="connsiteY35" fmla="*/ 1008404 h 5324030"/>
              <a:gd name="connsiteX36" fmla="*/ 1059679 w 1344706"/>
              <a:gd name="connsiteY36" fmla="*/ 828942 h 5324030"/>
              <a:gd name="connsiteX37" fmla="*/ 1025495 w 1344706"/>
              <a:gd name="connsiteY37" fmla="*/ 675118 h 5324030"/>
              <a:gd name="connsiteX38" fmla="*/ 880217 w 1344706"/>
              <a:gd name="connsiteY38" fmla="*/ 350377 h 5324030"/>
              <a:gd name="connsiteX39" fmla="*/ 638553 w 1344706"/>
              <a:gd name="connsiteY39" fmla="*/ 140516 h 5324030"/>
              <a:gd name="connsiteX40" fmla="*/ 555477 w 1344706"/>
              <a:gd name="connsiteY40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100138 w 1344706"/>
              <a:gd name="connsiteY26" fmla="*/ 1929703 h 5324030"/>
              <a:gd name="connsiteX27" fmla="*/ 1080553 w 1344706"/>
              <a:gd name="connsiteY27" fmla="*/ 1756651 h 5324030"/>
              <a:gd name="connsiteX28" fmla="*/ 1071162 w 1344706"/>
              <a:gd name="connsiteY28" fmla="*/ 1680294 h 5324030"/>
              <a:gd name="connsiteX29" fmla="*/ 1076770 w 1344706"/>
              <a:gd name="connsiteY29" fmla="*/ 1555334 h 5324030"/>
              <a:gd name="connsiteX30" fmla="*/ 1119499 w 1344706"/>
              <a:gd name="connsiteY30" fmla="*/ 1504060 h 5324030"/>
              <a:gd name="connsiteX31" fmla="*/ 1117675 w 1344706"/>
              <a:gd name="connsiteY31" fmla="*/ 1418602 h 5324030"/>
              <a:gd name="connsiteX32" fmla="*/ 1110953 w 1344706"/>
              <a:gd name="connsiteY32" fmla="*/ 1298961 h 5324030"/>
              <a:gd name="connsiteX33" fmla="*/ 1288257 w 1344706"/>
              <a:gd name="connsiteY33" fmla="*/ 1084359 h 5324030"/>
              <a:gd name="connsiteX34" fmla="*/ 1290838 w 1344706"/>
              <a:gd name="connsiteY34" fmla="*/ 1030681 h 5324030"/>
              <a:gd name="connsiteX35" fmla="*/ 1333144 w 1344706"/>
              <a:gd name="connsiteY35" fmla="*/ 1008404 h 5324030"/>
              <a:gd name="connsiteX36" fmla="*/ 1059679 w 1344706"/>
              <a:gd name="connsiteY36" fmla="*/ 828942 h 5324030"/>
              <a:gd name="connsiteX37" fmla="*/ 1025495 w 1344706"/>
              <a:gd name="connsiteY37" fmla="*/ 675118 h 5324030"/>
              <a:gd name="connsiteX38" fmla="*/ 880217 w 1344706"/>
              <a:gd name="connsiteY38" fmla="*/ 350377 h 5324030"/>
              <a:gd name="connsiteX39" fmla="*/ 638553 w 1344706"/>
              <a:gd name="connsiteY39" fmla="*/ 140516 h 5324030"/>
              <a:gd name="connsiteX40" fmla="*/ 555477 w 1344706"/>
              <a:gd name="connsiteY40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100138 w 1344706"/>
              <a:gd name="connsiteY26" fmla="*/ 1929703 h 5324030"/>
              <a:gd name="connsiteX27" fmla="*/ 1080553 w 1344706"/>
              <a:gd name="connsiteY27" fmla="*/ 1756651 h 5324030"/>
              <a:gd name="connsiteX28" fmla="*/ 1071162 w 1344706"/>
              <a:gd name="connsiteY28" fmla="*/ 1680294 h 5324030"/>
              <a:gd name="connsiteX29" fmla="*/ 1076770 w 1344706"/>
              <a:gd name="connsiteY29" fmla="*/ 1555334 h 5324030"/>
              <a:gd name="connsiteX30" fmla="*/ 1119499 w 1344706"/>
              <a:gd name="connsiteY30" fmla="*/ 1504060 h 5324030"/>
              <a:gd name="connsiteX31" fmla="*/ 1117675 w 1344706"/>
              <a:gd name="connsiteY31" fmla="*/ 1418602 h 5324030"/>
              <a:gd name="connsiteX32" fmla="*/ 1110953 w 1344706"/>
              <a:gd name="connsiteY32" fmla="*/ 1298961 h 5324030"/>
              <a:gd name="connsiteX33" fmla="*/ 1288257 w 1344706"/>
              <a:gd name="connsiteY33" fmla="*/ 1084359 h 5324030"/>
              <a:gd name="connsiteX34" fmla="*/ 1290838 w 1344706"/>
              <a:gd name="connsiteY34" fmla="*/ 1030681 h 5324030"/>
              <a:gd name="connsiteX35" fmla="*/ 1333144 w 1344706"/>
              <a:gd name="connsiteY35" fmla="*/ 1008404 h 5324030"/>
              <a:gd name="connsiteX36" fmla="*/ 1059679 w 1344706"/>
              <a:gd name="connsiteY36" fmla="*/ 828942 h 5324030"/>
              <a:gd name="connsiteX37" fmla="*/ 1025495 w 1344706"/>
              <a:gd name="connsiteY37" fmla="*/ 675118 h 5324030"/>
              <a:gd name="connsiteX38" fmla="*/ 880217 w 1344706"/>
              <a:gd name="connsiteY38" fmla="*/ 350377 h 5324030"/>
              <a:gd name="connsiteX39" fmla="*/ 638553 w 1344706"/>
              <a:gd name="connsiteY39" fmla="*/ 140516 h 5324030"/>
              <a:gd name="connsiteX40" fmla="*/ 555477 w 1344706"/>
              <a:gd name="connsiteY40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100138 w 1344706"/>
              <a:gd name="connsiteY26" fmla="*/ 1929703 h 5324030"/>
              <a:gd name="connsiteX27" fmla="*/ 1080553 w 1344706"/>
              <a:gd name="connsiteY27" fmla="*/ 1756651 h 5324030"/>
              <a:gd name="connsiteX28" fmla="*/ 1071162 w 1344706"/>
              <a:gd name="connsiteY28" fmla="*/ 1680294 h 5324030"/>
              <a:gd name="connsiteX29" fmla="*/ 1076770 w 1344706"/>
              <a:gd name="connsiteY29" fmla="*/ 1555334 h 5324030"/>
              <a:gd name="connsiteX30" fmla="*/ 1119499 w 1344706"/>
              <a:gd name="connsiteY30" fmla="*/ 1504060 h 5324030"/>
              <a:gd name="connsiteX31" fmla="*/ 1117675 w 1344706"/>
              <a:gd name="connsiteY31" fmla="*/ 1418602 h 5324030"/>
              <a:gd name="connsiteX32" fmla="*/ 1110953 w 1344706"/>
              <a:gd name="connsiteY32" fmla="*/ 1298961 h 5324030"/>
              <a:gd name="connsiteX33" fmla="*/ 1288257 w 1344706"/>
              <a:gd name="connsiteY33" fmla="*/ 1084359 h 5324030"/>
              <a:gd name="connsiteX34" fmla="*/ 1290838 w 1344706"/>
              <a:gd name="connsiteY34" fmla="*/ 1030681 h 5324030"/>
              <a:gd name="connsiteX35" fmla="*/ 1333144 w 1344706"/>
              <a:gd name="connsiteY35" fmla="*/ 1008404 h 5324030"/>
              <a:gd name="connsiteX36" fmla="*/ 1059679 w 1344706"/>
              <a:gd name="connsiteY36" fmla="*/ 828942 h 5324030"/>
              <a:gd name="connsiteX37" fmla="*/ 1025495 w 1344706"/>
              <a:gd name="connsiteY37" fmla="*/ 675118 h 5324030"/>
              <a:gd name="connsiteX38" fmla="*/ 880217 w 1344706"/>
              <a:gd name="connsiteY38" fmla="*/ 350377 h 5324030"/>
              <a:gd name="connsiteX39" fmla="*/ 638553 w 1344706"/>
              <a:gd name="connsiteY39" fmla="*/ 140516 h 5324030"/>
              <a:gd name="connsiteX40" fmla="*/ 555477 w 1344706"/>
              <a:gd name="connsiteY40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100138 w 1344706"/>
              <a:gd name="connsiteY26" fmla="*/ 1929703 h 5324030"/>
              <a:gd name="connsiteX27" fmla="*/ 1080553 w 1344706"/>
              <a:gd name="connsiteY27" fmla="*/ 1756651 h 5324030"/>
              <a:gd name="connsiteX28" fmla="*/ 1071162 w 1344706"/>
              <a:gd name="connsiteY28" fmla="*/ 1680294 h 5324030"/>
              <a:gd name="connsiteX29" fmla="*/ 1076770 w 1344706"/>
              <a:gd name="connsiteY29" fmla="*/ 1555334 h 5324030"/>
              <a:gd name="connsiteX30" fmla="*/ 1119499 w 1344706"/>
              <a:gd name="connsiteY30" fmla="*/ 1504060 h 5324030"/>
              <a:gd name="connsiteX31" fmla="*/ 1117675 w 1344706"/>
              <a:gd name="connsiteY31" fmla="*/ 1418602 h 5324030"/>
              <a:gd name="connsiteX32" fmla="*/ 1110953 w 1344706"/>
              <a:gd name="connsiteY32" fmla="*/ 1298961 h 5324030"/>
              <a:gd name="connsiteX33" fmla="*/ 1288257 w 1344706"/>
              <a:gd name="connsiteY33" fmla="*/ 1084359 h 5324030"/>
              <a:gd name="connsiteX34" fmla="*/ 1290838 w 1344706"/>
              <a:gd name="connsiteY34" fmla="*/ 1030681 h 5324030"/>
              <a:gd name="connsiteX35" fmla="*/ 1333144 w 1344706"/>
              <a:gd name="connsiteY35" fmla="*/ 1008404 h 5324030"/>
              <a:gd name="connsiteX36" fmla="*/ 1059679 w 1344706"/>
              <a:gd name="connsiteY36" fmla="*/ 828942 h 5324030"/>
              <a:gd name="connsiteX37" fmla="*/ 1025495 w 1344706"/>
              <a:gd name="connsiteY37" fmla="*/ 675118 h 5324030"/>
              <a:gd name="connsiteX38" fmla="*/ 880217 w 1344706"/>
              <a:gd name="connsiteY38" fmla="*/ 350377 h 5324030"/>
              <a:gd name="connsiteX39" fmla="*/ 638553 w 1344706"/>
              <a:gd name="connsiteY39" fmla="*/ 140516 h 5324030"/>
              <a:gd name="connsiteX40" fmla="*/ 555477 w 1344706"/>
              <a:gd name="connsiteY40" fmla="*/ 0 h 5324030"/>
              <a:gd name="connsiteX0" fmla="*/ 0 w 1344706"/>
              <a:gd name="connsiteY0" fmla="*/ 5362130 h 5362130"/>
              <a:gd name="connsiteX1" fmla="*/ 8546 w 1344706"/>
              <a:gd name="connsiteY1" fmla="*/ 5293763 h 5362130"/>
              <a:gd name="connsiteX2" fmla="*/ 76912 w 1344706"/>
              <a:gd name="connsiteY2" fmla="*/ 5174122 h 5362130"/>
              <a:gd name="connsiteX3" fmla="*/ 136733 w 1344706"/>
              <a:gd name="connsiteY3" fmla="*/ 5063027 h 5362130"/>
              <a:gd name="connsiteX4" fmla="*/ 230736 w 1344706"/>
              <a:gd name="connsiteY4" fmla="*/ 5020298 h 5362130"/>
              <a:gd name="connsiteX5" fmla="*/ 307649 w 1344706"/>
              <a:gd name="connsiteY5" fmla="*/ 4943386 h 5362130"/>
              <a:gd name="connsiteX6" fmla="*/ 341832 w 1344706"/>
              <a:gd name="connsiteY6" fmla="*/ 4875019 h 5362130"/>
              <a:gd name="connsiteX7" fmla="*/ 325719 w 1344706"/>
              <a:gd name="connsiteY7" fmla="*/ 4837475 h 5362130"/>
              <a:gd name="connsiteX8" fmla="*/ 470019 w 1344706"/>
              <a:gd name="connsiteY8" fmla="*/ 4695558 h 5362130"/>
              <a:gd name="connsiteX9" fmla="*/ 521293 w 1344706"/>
              <a:gd name="connsiteY9" fmla="*/ 4601554 h 5362130"/>
              <a:gd name="connsiteX10" fmla="*/ 734938 w 1344706"/>
              <a:gd name="connsiteY10" fmla="*/ 4439184 h 5362130"/>
              <a:gd name="connsiteX11" fmla="*/ 760576 w 1344706"/>
              <a:gd name="connsiteY11" fmla="*/ 4370818 h 5362130"/>
              <a:gd name="connsiteX12" fmla="*/ 713640 w 1344706"/>
              <a:gd name="connsiteY12" fmla="*/ 4269671 h 5362130"/>
              <a:gd name="connsiteX13" fmla="*/ 854579 w 1344706"/>
              <a:gd name="connsiteY13" fmla="*/ 4105898 h 5362130"/>
              <a:gd name="connsiteX14" fmla="*/ 811850 w 1344706"/>
              <a:gd name="connsiteY14" fmla="*/ 3900799 h 5362130"/>
              <a:gd name="connsiteX15" fmla="*/ 837488 w 1344706"/>
              <a:gd name="connsiteY15" fmla="*/ 3695700 h 5362130"/>
              <a:gd name="connsiteX16" fmla="*/ 999858 w 1344706"/>
              <a:gd name="connsiteY16" fmla="*/ 3524784 h 5362130"/>
              <a:gd name="connsiteX17" fmla="*/ 1051133 w 1344706"/>
              <a:gd name="connsiteY17" fmla="*/ 3242773 h 5362130"/>
              <a:gd name="connsiteX18" fmla="*/ 1034041 w 1344706"/>
              <a:gd name="connsiteY18" fmla="*/ 3063311 h 5362130"/>
              <a:gd name="connsiteX19" fmla="*/ 1136591 w 1344706"/>
              <a:gd name="connsiteY19" fmla="*/ 2918033 h 5362130"/>
              <a:gd name="connsiteX20" fmla="*/ 1213503 w 1344706"/>
              <a:gd name="connsiteY20" fmla="*/ 2789846 h 5362130"/>
              <a:gd name="connsiteX21" fmla="*/ 1187865 w 1344706"/>
              <a:gd name="connsiteY21" fmla="*/ 2695842 h 5362130"/>
              <a:gd name="connsiteX22" fmla="*/ 1085316 w 1344706"/>
              <a:gd name="connsiteY22" fmla="*/ 2405285 h 5362130"/>
              <a:gd name="connsiteX23" fmla="*/ 1119499 w 1344706"/>
              <a:gd name="connsiteY23" fmla="*/ 2345464 h 5362130"/>
              <a:gd name="connsiteX24" fmla="*/ 1085316 w 1344706"/>
              <a:gd name="connsiteY24" fmla="*/ 2191640 h 5362130"/>
              <a:gd name="connsiteX25" fmla="*/ 1102407 w 1344706"/>
              <a:gd name="connsiteY25" fmla="*/ 2054907 h 5362130"/>
              <a:gd name="connsiteX26" fmla="*/ 1100138 w 1344706"/>
              <a:gd name="connsiteY26" fmla="*/ 1967803 h 5362130"/>
              <a:gd name="connsiteX27" fmla="*/ 1080553 w 1344706"/>
              <a:gd name="connsiteY27" fmla="*/ 1794751 h 5362130"/>
              <a:gd name="connsiteX28" fmla="*/ 1071162 w 1344706"/>
              <a:gd name="connsiteY28" fmla="*/ 1718394 h 5362130"/>
              <a:gd name="connsiteX29" fmla="*/ 1076770 w 1344706"/>
              <a:gd name="connsiteY29" fmla="*/ 1593434 h 5362130"/>
              <a:gd name="connsiteX30" fmla="*/ 1119499 w 1344706"/>
              <a:gd name="connsiteY30" fmla="*/ 1542160 h 5362130"/>
              <a:gd name="connsiteX31" fmla="*/ 1117675 w 1344706"/>
              <a:gd name="connsiteY31" fmla="*/ 1456702 h 5362130"/>
              <a:gd name="connsiteX32" fmla="*/ 1110953 w 1344706"/>
              <a:gd name="connsiteY32" fmla="*/ 1337061 h 5362130"/>
              <a:gd name="connsiteX33" fmla="*/ 1288257 w 1344706"/>
              <a:gd name="connsiteY33" fmla="*/ 1122459 h 5362130"/>
              <a:gd name="connsiteX34" fmla="*/ 1290838 w 1344706"/>
              <a:gd name="connsiteY34" fmla="*/ 1068781 h 5362130"/>
              <a:gd name="connsiteX35" fmla="*/ 1333144 w 1344706"/>
              <a:gd name="connsiteY35" fmla="*/ 1046504 h 5362130"/>
              <a:gd name="connsiteX36" fmla="*/ 1059679 w 1344706"/>
              <a:gd name="connsiteY36" fmla="*/ 867042 h 5362130"/>
              <a:gd name="connsiteX37" fmla="*/ 1025495 w 1344706"/>
              <a:gd name="connsiteY37" fmla="*/ 713218 h 5362130"/>
              <a:gd name="connsiteX38" fmla="*/ 880217 w 1344706"/>
              <a:gd name="connsiteY38" fmla="*/ 388477 h 5362130"/>
              <a:gd name="connsiteX39" fmla="*/ 638553 w 1344706"/>
              <a:gd name="connsiteY39" fmla="*/ 178616 h 5362130"/>
              <a:gd name="connsiteX40" fmla="*/ 541189 w 1344706"/>
              <a:gd name="connsiteY40" fmla="*/ 0 h 5362130"/>
              <a:gd name="connsiteX0" fmla="*/ 0 w 1344706"/>
              <a:gd name="connsiteY0" fmla="*/ 5376417 h 5376417"/>
              <a:gd name="connsiteX1" fmla="*/ 8546 w 1344706"/>
              <a:gd name="connsiteY1" fmla="*/ 5308050 h 5376417"/>
              <a:gd name="connsiteX2" fmla="*/ 76912 w 1344706"/>
              <a:gd name="connsiteY2" fmla="*/ 5188409 h 5376417"/>
              <a:gd name="connsiteX3" fmla="*/ 136733 w 1344706"/>
              <a:gd name="connsiteY3" fmla="*/ 5077314 h 5376417"/>
              <a:gd name="connsiteX4" fmla="*/ 230736 w 1344706"/>
              <a:gd name="connsiteY4" fmla="*/ 5034585 h 5376417"/>
              <a:gd name="connsiteX5" fmla="*/ 307649 w 1344706"/>
              <a:gd name="connsiteY5" fmla="*/ 4957673 h 5376417"/>
              <a:gd name="connsiteX6" fmla="*/ 341832 w 1344706"/>
              <a:gd name="connsiteY6" fmla="*/ 4889306 h 5376417"/>
              <a:gd name="connsiteX7" fmla="*/ 325719 w 1344706"/>
              <a:gd name="connsiteY7" fmla="*/ 4851762 h 5376417"/>
              <a:gd name="connsiteX8" fmla="*/ 470019 w 1344706"/>
              <a:gd name="connsiteY8" fmla="*/ 4709845 h 5376417"/>
              <a:gd name="connsiteX9" fmla="*/ 521293 w 1344706"/>
              <a:gd name="connsiteY9" fmla="*/ 4615841 h 5376417"/>
              <a:gd name="connsiteX10" fmla="*/ 734938 w 1344706"/>
              <a:gd name="connsiteY10" fmla="*/ 4453471 h 5376417"/>
              <a:gd name="connsiteX11" fmla="*/ 760576 w 1344706"/>
              <a:gd name="connsiteY11" fmla="*/ 4385105 h 5376417"/>
              <a:gd name="connsiteX12" fmla="*/ 713640 w 1344706"/>
              <a:gd name="connsiteY12" fmla="*/ 4283958 h 5376417"/>
              <a:gd name="connsiteX13" fmla="*/ 854579 w 1344706"/>
              <a:gd name="connsiteY13" fmla="*/ 4120185 h 5376417"/>
              <a:gd name="connsiteX14" fmla="*/ 811850 w 1344706"/>
              <a:gd name="connsiteY14" fmla="*/ 3915086 h 5376417"/>
              <a:gd name="connsiteX15" fmla="*/ 837488 w 1344706"/>
              <a:gd name="connsiteY15" fmla="*/ 3709987 h 5376417"/>
              <a:gd name="connsiteX16" fmla="*/ 999858 w 1344706"/>
              <a:gd name="connsiteY16" fmla="*/ 3539071 h 5376417"/>
              <a:gd name="connsiteX17" fmla="*/ 1051133 w 1344706"/>
              <a:gd name="connsiteY17" fmla="*/ 3257060 h 5376417"/>
              <a:gd name="connsiteX18" fmla="*/ 1034041 w 1344706"/>
              <a:gd name="connsiteY18" fmla="*/ 3077598 h 5376417"/>
              <a:gd name="connsiteX19" fmla="*/ 1136591 w 1344706"/>
              <a:gd name="connsiteY19" fmla="*/ 2932320 h 5376417"/>
              <a:gd name="connsiteX20" fmla="*/ 1213503 w 1344706"/>
              <a:gd name="connsiteY20" fmla="*/ 2804133 h 5376417"/>
              <a:gd name="connsiteX21" fmla="*/ 1187865 w 1344706"/>
              <a:gd name="connsiteY21" fmla="*/ 2710129 h 5376417"/>
              <a:gd name="connsiteX22" fmla="*/ 1085316 w 1344706"/>
              <a:gd name="connsiteY22" fmla="*/ 2419572 h 5376417"/>
              <a:gd name="connsiteX23" fmla="*/ 1119499 w 1344706"/>
              <a:gd name="connsiteY23" fmla="*/ 2359751 h 5376417"/>
              <a:gd name="connsiteX24" fmla="*/ 1085316 w 1344706"/>
              <a:gd name="connsiteY24" fmla="*/ 2205927 h 5376417"/>
              <a:gd name="connsiteX25" fmla="*/ 1102407 w 1344706"/>
              <a:gd name="connsiteY25" fmla="*/ 2069194 h 5376417"/>
              <a:gd name="connsiteX26" fmla="*/ 1100138 w 1344706"/>
              <a:gd name="connsiteY26" fmla="*/ 1982090 h 5376417"/>
              <a:gd name="connsiteX27" fmla="*/ 1080553 w 1344706"/>
              <a:gd name="connsiteY27" fmla="*/ 1809038 h 5376417"/>
              <a:gd name="connsiteX28" fmla="*/ 1071162 w 1344706"/>
              <a:gd name="connsiteY28" fmla="*/ 1732681 h 5376417"/>
              <a:gd name="connsiteX29" fmla="*/ 1076770 w 1344706"/>
              <a:gd name="connsiteY29" fmla="*/ 1607721 h 5376417"/>
              <a:gd name="connsiteX30" fmla="*/ 1119499 w 1344706"/>
              <a:gd name="connsiteY30" fmla="*/ 1556447 h 5376417"/>
              <a:gd name="connsiteX31" fmla="*/ 1117675 w 1344706"/>
              <a:gd name="connsiteY31" fmla="*/ 1470989 h 5376417"/>
              <a:gd name="connsiteX32" fmla="*/ 1110953 w 1344706"/>
              <a:gd name="connsiteY32" fmla="*/ 1351348 h 5376417"/>
              <a:gd name="connsiteX33" fmla="*/ 1288257 w 1344706"/>
              <a:gd name="connsiteY33" fmla="*/ 1136746 h 5376417"/>
              <a:gd name="connsiteX34" fmla="*/ 1290838 w 1344706"/>
              <a:gd name="connsiteY34" fmla="*/ 1083068 h 5376417"/>
              <a:gd name="connsiteX35" fmla="*/ 1333144 w 1344706"/>
              <a:gd name="connsiteY35" fmla="*/ 1060791 h 5376417"/>
              <a:gd name="connsiteX36" fmla="*/ 1059679 w 1344706"/>
              <a:gd name="connsiteY36" fmla="*/ 881329 h 5376417"/>
              <a:gd name="connsiteX37" fmla="*/ 1025495 w 1344706"/>
              <a:gd name="connsiteY37" fmla="*/ 727505 h 5376417"/>
              <a:gd name="connsiteX38" fmla="*/ 880217 w 1344706"/>
              <a:gd name="connsiteY38" fmla="*/ 402764 h 5376417"/>
              <a:gd name="connsiteX39" fmla="*/ 638553 w 1344706"/>
              <a:gd name="connsiteY39" fmla="*/ 192903 h 5376417"/>
              <a:gd name="connsiteX40" fmla="*/ 560239 w 1344706"/>
              <a:gd name="connsiteY40" fmla="*/ 0 h 5376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344706" h="5376417">
                <a:moveTo>
                  <a:pt x="0" y="5376417"/>
                </a:moveTo>
                <a:cubicBezTo>
                  <a:pt x="2849" y="5353628"/>
                  <a:pt x="-4273" y="5339385"/>
                  <a:pt x="8546" y="5308050"/>
                </a:cubicBezTo>
                <a:cubicBezTo>
                  <a:pt x="21365" y="5276715"/>
                  <a:pt x="42991" y="5216421"/>
                  <a:pt x="76912" y="5188409"/>
                </a:cubicBezTo>
                <a:cubicBezTo>
                  <a:pt x="106377" y="5164077"/>
                  <a:pt x="116793" y="5114346"/>
                  <a:pt x="136733" y="5077314"/>
                </a:cubicBezTo>
                <a:cubicBezTo>
                  <a:pt x="153922" y="5045391"/>
                  <a:pt x="206148" y="5059172"/>
                  <a:pt x="230736" y="5034585"/>
                </a:cubicBezTo>
                <a:cubicBezTo>
                  <a:pt x="256374" y="5008948"/>
                  <a:pt x="278836" y="4980135"/>
                  <a:pt x="307649" y="4957673"/>
                </a:cubicBezTo>
                <a:cubicBezTo>
                  <a:pt x="331688" y="4938932"/>
                  <a:pt x="338820" y="4906958"/>
                  <a:pt x="341832" y="4889306"/>
                </a:cubicBezTo>
                <a:cubicBezTo>
                  <a:pt x="344844" y="4871654"/>
                  <a:pt x="319197" y="4861937"/>
                  <a:pt x="325719" y="4851762"/>
                </a:cubicBezTo>
                <a:cubicBezTo>
                  <a:pt x="369308" y="4783752"/>
                  <a:pt x="437423" y="4749165"/>
                  <a:pt x="470019" y="4709845"/>
                </a:cubicBezTo>
                <a:cubicBezTo>
                  <a:pt x="502615" y="4670525"/>
                  <a:pt x="492876" y="4637438"/>
                  <a:pt x="521293" y="4615841"/>
                </a:cubicBezTo>
                <a:cubicBezTo>
                  <a:pt x="592508" y="4561718"/>
                  <a:pt x="668485" y="4531407"/>
                  <a:pt x="734938" y="4453471"/>
                </a:cubicBezTo>
                <a:cubicBezTo>
                  <a:pt x="770883" y="4411314"/>
                  <a:pt x="764126" y="4413357"/>
                  <a:pt x="760576" y="4385105"/>
                </a:cubicBezTo>
                <a:cubicBezTo>
                  <a:pt x="757026" y="4356853"/>
                  <a:pt x="701241" y="4307286"/>
                  <a:pt x="713640" y="4283958"/>
                </a:cubicBezTo>
                <a:cubicBezTo>
                  <a:pt x="750521" y="4214569"/>
                  <a:pt x="838211" y="4181664"/>
                  <a:pt x="854579" y="4120185"/>
                </a:cubicBezTo>
                <a:cubicBezTo>
                  <a:pt x="870947" y="4058706"/>
                  <a:pt x="803188" y="3984381"/>
                  <a:pt x="811850" y="3915086"/>
                </a:cubicBezTo>
                <a:cubicBezTo>
                  <a:pt x="820396" y="3846720"/>
                  <a:pt x="802628" y="3765253"/>
                  <a:pt x="837488" y="3709987"/>
                </a:cubicBezTo>
                <a:cubicBezTo>
                  <a:pt x="883404" y="3637194"/>
                  <a:pt x="977783" y="3614046"/>
                  <a:pt x="999858" y="3539071"/>
                </a:cubicBezTo>
                <a:cubicBezTo>
                  <a:pt x="1026844" y="3447416"/>
                  <a:pt x="1050666" y="3345031"/>
                  <a:pt x="1051133" y="3257060"/>
                </a:cubicBezTo>
                <a:cubicBezTo>
                  <a:pt x="1051452" y="3196969"/>
                  <a:pt x="1009383" y="3128405"/>
                  <a:pt x="1034041" y="3077598"/>
                </a:cubicBezTo>
                <a:cubicBezTo>
                  <a:pt x="1059922" y="3024271"/>
                  <a:pt x="1106094" y="2983148"/>
                  <a:pt x="1136591" y="2932320"/>
                </a:cubicBezTo>
                <a:cubicBezTo>
                  <a:pt x="1162228" y="2889591"/>
                  <a:pt x="1206916" y="2839718"/>
                  <a:pt x="1213503" y="2804133"/>
                </a:cubicBezTo>
                <a:cubicBezTo>
                  <a:pt x="1220090" y="2768548"/>
                  <a:pt x="1213071" y="2772812"/>
                  <a:pt x="1187865" y="2710129"/>
                </a:cubicBezTo>
                <a:cubicBezTo>
                  <a:pt x="1148920" y="2613277"/>
                  <a:pt x="1137137" y="2483772"/>
                  <a:pt x="1085316" y="2419572"/>
                </a:cubicBezTo>
                <a:cubicBezTo>
                  <a:pt x="1063419" y="2392444"/>
                  <a:pt x="1111843" y="2387214"/>
                  <a:pt x="1119499" y="2359751"/>
                </a:cubicBezTo>
                <a:cubicBezTo>
                  <a:pt x="1127155" y="2332288"/>
                  <a:pt x="1096288" y="2249124"/>
                  <a:pt x="1085316" y="2205927"/>
                </a:cubicBezTo>
                <a:cubicBezTo>
                  <a:pt x="1074344" y="2162730"/>
                  <a:pt x="1099937" y="2106500"/>
                  <a:pt x="1102407" y="2069194"/>
                </a:cubicBezTo>
                <a:cubicBezTo>
                  <a:pt x="1104877" y="2031888"/>
                  <a:pt x="1103780" y="2025449"/>
                  <a:pt x="1100138" y="1982090"/>
                </a:cubicBezTo>
                <a:cubicBezTo>
                  <a:pt x="1096496" y="1938731"/>
                  <a:pt x="1078503" y="1855692"/>
                  <a:pt x="1080553" y="1809038"/>
                </a:cubicBezTo>
                <a:cubicBezTo>
                  <a:pt x="1082372" y="1767649"/>
                  <a:pt x="1055124" y="1766234"/>
                  <a:pt x="1071162" y="1732681"/>
                </a:cubicBezTo>
                <a:cubicBezTo>
                  <a:pt x="1085635" y="1702403"/>
                  <a:pt x="1078652" y="1651657"/>
                  <a:pt x="1076770" y="1607721"/>
                </a:cubicBezTo>
                <a:cubicBezTo>
                  <a:pt x="1075818" y="1585494"/>
                  <a:pt x="1112682" y="1579236"/>
                  <a:pt x="1119499" y="1556447"/>
                </a:cubicBezTo>
                <a:cubicBezTo>
                  <a:pt x="1126317" y="1533658"/>
                  <a:pt x="1106438" y="1498524"/>
                  <a:pt x="1117675" y="1470989"/>
                </a:cubicBezTo>
                <a:cubicBezTo>
                  <a:pt x="1136866" y="1423965"/>
                  <a:pt x="1081059" y="1406283"/>
                  <a:pt x="1110953" y="1351348"/>
                </a:cubicBezTo>
                <a:cubicBezTo>
                  <a:pt x="1206058" y="1176579"/>
                  <a:pt x="1266298" y="1156296"/>
                  <a:pt x="1288257" y="1136746"/>
                </a:cubicBezTo>
                <a:cubicBezTo>
                  <a:pt x="1328465" y="1100949"/>
                  <a:pt x="1271054" y="1104062"/>
                  <a:pt x="1290838" y="1083068"/>
                </a:cubicBezTo>
                <a:cubicBezTo>
                  <a:pt x="1302559" y="1074055"/>
                  <a:pt x="1371670" y="1094414"/>
                  <a:pt x="1333144" y="1060791"/>
                </a:cubicBezTo>
                <a:cubicBezTo>
                  <a:pt x="1294618" y="1027168"/>
                  <a:pt x="1110954" y="936877"/>
                  <a:pt x="1059679" y="881329"/>
                </a:cubicBezTo>
                <a:cubicBezTo>
                  <a:pt x="1030232" y="837833"/>
                  <a:pt x="1058390" y="768455"/>
                  <a:pt x="1025495" y="727505"/>
                </a:cubicBezTo>
                <a:cubicBezTo>
                  <a:pt x="927063" y="604971"/>
                  <a:pt x="912913" y="442211"/>
                  <a:pt x="880217" y="402764"/>
                </a:cubicBezTo>
                <a:cubicBezTo>
                  <a:pt x="829158" y="341162"/>
                  <a:pt x="691883" y="260030"/>
                  <a:pt x="638553" y="192903"/>
                </a:cubicBezTo>
                <a:cubicBezTo>
                  <a:pt x="585223" y="125776"/>
                  <a:pt x="597456" y="44458"/>
                  <a:pt x="560239" y="0"/>
                </a:cubicBezTo>
              </a:path>
            </a:pathLst>
          </a:custGeom>
          <a:noFill/>
          <a:ln w="22225">
            <a:gradFill>
              <a:gsLst>
                <a:gs pos="0">
                  <a:srgbClr val="C00000"/>
                </a:gs>
                <a:gs pos="30000">
                  <a:srgbClr val="680000"/>
                </a:gs>
                <a:gs pos="100000">
                  <a:schemeClr val="tx1">
                    <a:alpha val="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>
            <a:spLocks noChangeAspect="1"/>
          </p:cNvSpPr>
          <p:nvPr/>
        </p:nvSpPr>
        <p:spPr>
          <a:xfrm>
            <a:off x="7842885" y="493652"/>
            <a:ext cx="72000" cy="72000"/>
          </a:xfrm>
          <a:prstGeom prst="ellipse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-36957000" y="-24841200"/>
            <a:ext cx="1905000" cy="1828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47244000" y="-24841200"/>
            <a:ext cx="1905000" cy="1828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47244000" y="29184600"/>
            <a:ext cx="1905000" cy="1828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-36957000" y="29184600"/>
            <a:ext cx="1905000" cy="1828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>
            <a:spLocks noChangeAspect="1"/>
          </p:cNvSpPr>
          <p:nvPr/>
        </p:nvSpPr>
        <p:spPr>
          <a:xfrm>
            <a:off x="8623906" y="1566802"/>
            <a:ext cx="72000" cy="72000"/>
          </a:xfrm>
          <a:prstGeom prst="ellipse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>
            <a:spLocks noChangeAspect="1"/>
          </p:cNvSpPr>
          <p:nvPr/>
        </p:nvSpPr>
        <p:spPr>
          <a:xfrm>
            <a:off x="8490937" y="3286255"/>
            <a:ext cx="72000" cy="72000"/>
          </a:xfrm>
          <a:prstGeom prst="ellipse">
            <a:avLst/>
          </a:prstGeom>
          <a:solidFill>
            <a:srgbClr val="C00000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>
            <a:spLocks noChangeAspect="1"/>
          </p:cNvSpPr>
          <p:nvPr/>
        </p:nvSpPr>
        <p:spPr>
          <a:xfrm>
            <a:off x="8031832" y="4906648"/>
            <a:ext cx="108000" cy="108000"/>
          </a:xfrm>
          <a:prstGeom prst="ellipse">
            <a:avLst/>
          </a:prstGeom>
          <a:solidFill>
            <a:srgbClr val="C00000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7076544" y="239476"/>
            <a:ext cx="7663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88</a:t>
            </a:r>
            <a:r>
              <a:rPr lang="en-US" altLang="zh-CN" sz="2000" dirty="0" smtClean="0">
                <a:solidFill>
                  <a:srgbClr val="FF0000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48</a:t>
            </a:r>
            <a:endParaRPr lang="zh-CN" altLang="en-US" sz="2000" dirty="0">
              <a:solidFill>
                <a:srgbClr val="FF0000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7213503" y="4701246"/>
            <a:ext cx="8393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35</a:t>
            </a:r>
            <a:r>
              <a:rPr lang="en-US" altLang="zh-CN" sz="2000" dirty="0" smtClean="0">
                <a:solidFill>
                  <a:srgbClr val="FF0000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11</a:t>
            </a:r>
            <a:endParaRPr lang="zh-CN" altLang="en-US" sz="2000" dirty="0">
              <a:solidFill>
                <a:srgbClr val="FF0000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7683638" y="3116602"/>
            <a:ext cx="807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50</a:t>
            </a:r>
            <a:r>
              <a:rPr lang="en-US" altLang="zh-CN" sz="2000" dirty="0" smtClean="0">
                <a:solidFill>
                  <a:srgbClr val="FF0000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15</a:t>
            </a:r>
            <a:endParaRPr lang="zh-CN" altLang="en-US" sz="2000" dirty="0">
              <a:solidFill>
                <a:srgbClr val="FF0000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8490938" y="1711709"/>
            <a:ext cx="8497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70</a:t>
            </a:r>
            <a:r>
              <a:rPr lang="en-US" altLang="zh-CN" sz="2000" dirty="0" smtClean="0">
                <a:solidFill>
                  <a:srgbClr val="FF0000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25</a:t>
            </a:r>
            <a:endParaRPr lang="zh-CN" altLang="en-US" sz="2000" dirty="0">
              <a:solidFill>
                <a:srgbClr val="FF0000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48477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8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48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49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5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5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2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2041"/>
                                  </p:iterate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42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200"/>
                                  </p:iterate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 animBg="1"/>
      <p:bldP spid="7" grpId="0"/>
      <p:bldP spid="8" grpId="0"/>
      <p:bldP spid="9" grpId="0" animBg="1"/>
      <p:bldP spid="10" grpId="0" animBg="1"/>
      <p:bldP spid="15" grpId="0" animBg="1"/>
      <p:bldP spid="16" grpId="0" animBg="1"/>
      <p:bldP spid="17" grpId="0" animBg="1"/>
      <p:bldP spid="18" grpId="0"/>
      <p:bldP spid="19" grpId="0"/>
      <p:bldP spid="20" grpId="0"/>
      <p:bldP spid="2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图片 11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" b="6"/>
          <a:stretch/>
        </p:blipFill>
        <p:spPr>
          <a:xfrm>
            <a:off x="0" y="381"/>
            <a:ext cx="12192000" cy="6858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t="15164" r="17636" b="1251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0" y="-1"/>
            <a:ext cx="12192000" cy="4100661"/>
          </a:xfrm>
          <a:prstGeom prst="rect">
            <a:avLst/>
          </a:prstGeom>
          <a:gradFill>
            <a:gsLst>
              <a:gs pos="0">
                <a:schemeClr val="tx1">
                  <a:alpha val="95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 flipV="1">
            <a:off x="0" y="2438400"/>
            <a:ext cx="12192000" cy="4419600"/>
          </a:xfrm>
          <a:prstGeom prst="rect">
            <a:avLst/>
          </a:prstGeom>
          <a:gradFill>
            <a:gsLst>
              <a:gs pos="50000">
                <a:schemeClr val="tx1"/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-13030200" y="-8724900"/>
            <a:ext cx="64770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-13030200" y="14630400"/>
            <a:ext cx="64770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23431500" y="14630400"/>
            <a:ext cx="64770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23431500" y="-8724900"/>
            <a:ext cx="64770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文本框 47"/>
          <p:cNvSpPr txBox="1"/>
          <p:nvPr/>
        </p:nvSpPr>
        <p:spPr>
          <a:xfrm>
            <a:off x="221753" y="485337"/>
            <a:ext cx="130291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P</a:t>
            </a:r>
            <a:r>
              <a:rPr lang="en-US" altLang="zh-CN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ART ONE</a:t>
            </a:r>
            <a:endParaRPr lang="zh-CN" altLang="en-US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cxnSp>
        <p:nvCxnSpPr>
          <p:cNvPr id="50" name="直接连接符 49"/>
          <p:cNvCxnSpPr/>
          <p:nvPr/>
        </p:nvCxnSpPr>
        <p:spPr>
          <a:xfrm>
            <a:off x="1498822" y="540725"/>
            <a:ext cx="0" cy="258557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文本框 50"/>
          <p:cNvSpPr txBox="1"/>
          <p:nvPr/>
        </p:nvSpPr>
        <p:spPr>
          <a:xfrm>
            <a:off x="1504123" y="500726"/>
            <a:ext cx="21640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800" dirty="0" smtClean="0">
                <a:solidFill>
                  <a:schemeClr val="bg1">
                    <a:lumMod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consectetuer adipiscing elit. </a:t>
            </a:r>
            <a:endParaRPr lang="zh-CN" altLang="en-US" sz="800" dirty="0">
              <a:solidFill>
                <a:schemeClr val="bg1">
                  <a:lumMod val="9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339505" y="5824688"/>
            <a:ext cx="9922095" cy="90178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900" dirty="0" smtClean="0">
                <a:solidFill>
                  <a:schemeClr val="bg1">
                    <a:lumMod val="8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consectetuer adipiscing elit. Maecenas porttitor congue massa. Fusce posuere, magna sed pulvinar ultricies, purus lectus malesuada libero, sit amet commodo magna eros </a:t>
            </a:r>
            <a:r>
              <a:rPr lang="en-US" altLang="zh-CN" sz="900" dirty="0" err="1" smtClean="0">
                <a:solidFill>
                  <a:schemeClr val="bg1">
                    <a:lumMod val="8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quis</a:t>
            </a:r>
            <a:r>
              <a:rPr lang="en-US" altLang="zh-CN" sz="900" dirty="0" smtClean="0">
                <a:solidFill>
                  <a:schemeClr val="bg1">
                    <a:lumMod val="8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</a:t>
            </a:r>
            <a:r>
              <a:rPr lang="en-US" altLang="zh-CN" sz="900" dirty="0" err="1" smtClean="0">
                <a:solidFill>
                  <a:schemeClr val="bg1">
                    <a:lumMod val="8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urna.Nunc</a:t>
            </a:r>
            <a:r>
              <a:rPr lang="en-US" altLang="zh-CN" sz="900" dirty="0" smtClean="0">
                <a:solidFill>
                  <a:schemeClr val="bg1">
                    <a:lumMod val="8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viverra imperdiet enim. Fusce est. Vivamus a tellus.</a:t>
            </a:r>
          </a:p>
          <a:p>
            <a:pPr>
              <a:lnSpc>
                <a:spcPct val="150000"/>
              </a:lnSpc>
            </a:pPr>
            <a:endParaRPr lang="en-US" altLang="zh-CN" sz="900" dirty="0" smtClean="0">
              <a:solidFill>
                <a:schemeClr val="bg1">
                  <a:lumMod val="8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900" dirty="0" smtClean="0">
              <a:solidFill>
                <a:schemeClr val="bg1">
                  <a:lumMod val="8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grpSp>
        <p:nvGrpSpPr>
          <p:cNvPr id="111" name="组合 110"/>
          <p:cNvGrpSpPr/>
          <p:nvPr/>
        </p:nvGrpSpPr>
        <p:grpSpPr>
          <a:xfrm>
            <a:off x="3279242" y="1427686"/>
            <a:ext cx="2693780" cy="3186000"/>
            <a:chOff x="3279242" y="1381966"/>
            <a:chExt cx="2693780" cy="3186000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83" name="圆角矩形 82"/>
            <p:cNvSpPr/>
            <p:nvPr/>
          </p:nvSpPr>
          <p:spPr>
            <a:xfrm>
              <a:off x="3279243" y="1381966"/>
              <a:ext cx="2693779" cy="3186000"/>
            </a:xfrm>
            <a:prstGeom prst="roundRect">
              <a:avLst>
                <a:gd name="adj" fmla="val 6490"/>
              </a:avLst>
            </a:prstGeom>
            <a:blipFill dpi="0" rotWithShape="1">
              <a:blip r:embed="rId4"/>
              <a:srcRect/>
              <a:tile tx="0" ty="0" sx="100000" sy="100000" flip="none" algn="ctr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6" name="圆角矩形 95"/>
            <p:cNvSpPr/>
            <p:nvPr/>
          </p:nvSpPr>
          <p:spPr>
            <a:xfrm>
              <a:off x="3279242" y="1381966"/>
              <a:ext cx="2693779" cy="3186000"/>
            </a:xfrm>
            <a:prstGeom prst="roundRect">
              <a:avLst>
                <a:gd name="adj" fmla="val 6490"/>
              </a:avLst>
            </a:prstGeom>
            <a:gradFill>
              <a:gsLst>
                <a:gs pos="70000">
                  <a:srgbClr val="000000">
                    <a:alpha val="70000"/>
                  </a:srgbClr>
                </a:gs>
                <a:gs pos="30000">
                  <a:schemeClr val="tx1">
                    <a:alpha val="0"/>
                  </a:schemeClr>
                </a:gs>
                <a:gs pos="100000">
                  <a:schemeClr val="tx1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13" name="组合 112"/>
          <p:cNvGrpSpPr/>
          <p:nvPr/>
        </p:nvGrpSpPr>
        <p:grpSpPr>
          <a:xfrm>
            <a:off x="9158710" y="1427686"/>
            <a:ext cx="2693781" cy="3186000"/>
            <a:chOff x="9158710" y="1381966"/>
            <a:chExt cx="2693781" cy="3186000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85" name="圆角矩形 84"/>
            <p:cNvSpPr/>
            <p:nvPr/>
          </p:nvSpPr>
          <p:spPr>
            <a:xfrm>
              <a:off x="9158712" y="1381966"/>
              <a:ext cx="2693779" cy="3186000"/>
            </a:xfrm>
            <a:prstGeom prst="roundRect">
              <a:avLst>
                <a:gd name="adj" fmla="val 6490"/>
              </a:avLst>
            </a:prstGeom>
            <a:blipFill dpi="0" rotWithShape="1">
              <a:blip r:embed="rId5"/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8" name="圆角矩形 97"/>
            <p:cNvSpPr/>
            <p:nvPr/>
          </p:nvSpPr>
          <p:spPr>
            <a:xfrm>
              <a:off x="9158710" y="1381966"/>
              <a:ext cx="2693779" cy="3186000"/>
            </a:xfrm>
            <a:prstGeom prst="roundRect">
              <a:avLst>
                <a:gd name="adj" fmla="val 6490"/>
              </a:avLst>
            </a:prstGeom>
            <a:gradFill>
              <a:gsLst>
                <a:gs pos="70000">
                  <a:srgbClr val="000000">
                    <a:alpha val="70000"/>
                  </a:srgbClr>
                </a:gs>
                <a:gs pos="35000">
                  <a:schemeClr val="tx1">
                    <a:alpha val="0"/>
                  </a:schemeClr>
                </a:gs>
                <a:gs pos="100000">
                  <a:schemeClr val="tx1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10" name="组合 109"/>
          <p:cNvGrpSpPr/>
          <p:nvPr/>
        </p:nvGrpSpPr>
        <p:grpSpPr>
          <a:xfrm>
            <a:off x="339507" y="1427686"/>
            <a:ext cx="2693780" cy="3191066"/>
            <a:chOff x="339507" y="1381966"/>
            <a:chExt cx="2693780" cy="3191066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91" name="圆角矩形 90"/>
            <p:cNvSpPr/>
            <p:nvPr/>
          </p:nvSpPr>
          <p:spPr>
            <a:xfrm>
              <a:off x="339508" y="1381966"/>
              <a:ext cx="2693779" cy="3186000"/>
            </a:xfrm>
            <a:prstGeom prst="roundRect">
              <a:avLst>
                <a:gd name="adj" fmla="val 6490"/>
              </a:avLst>
            </a:prstGeom>
            <a:blipFill dpi="0" rotWithShape="1">
              <a:blip r:embed="rId6"/>
              <a:srcRect/>
              <a:tile tx="0" ty="0" sx="100000" sy="100000" flip="none" algn="ctr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9" name="圆角矩形 98"/>
            <p:cNvSpPr/>
            <p:nvPr/>
          </p:nvSpPr>
          <p:spPr>
            <a:xfrm>
              <a:off x="339507" y="1387032"/>
              <a:ext cx="2693779" cy="3186000"/>
            </a:xfrm>
            <a:prstGeom prst="roundRect">
              <a:avLst>
                <a:gd name="adj" fmla="val 6490"/>
              </a:avLst>
            </a:prstGeom>
            <a:gradFill>
              <a:gsLst>
                <a:gs pos="70000">
                  <a:srgbClr val="000000">
                    <a:alpha val="70000"/>
                  </a:srgbClr>
                </a:gs>
                <a:gs pos="35000">
                  <a:schemeClr val="tx1">
                    <a:alpha val="0"/>
                  </a:schemeClr>
                </a:gs>
                <a:gs pos="100000">
                  <a:schemeClr val="tx1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12" name="组合 111"/>
          <p:cNvGrpSpPr/>
          <p:nvPr/>
        </p:nvGrpSpPr>
        <p:grpSpPr>
          <a:xfrm>
            <a:off x="6218976" y="1427686"/>
            <a:ext cx="2693779" cy="3191066"/>
            <a:chOff x="6218976" y="1381966"/>
            <a:chExt cx="2693779" cy="3191066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97" name="圆角矩形 96"/>
            <p:cNvSpPr/>
            <p:nvPr/>
          </p:nvSpPr>
          <p:spPr>
            <a:xfrm>
              <a:off x="6218976" y="1381966"/>
              <a:ext cx="2693779" cy="3186000"/>
            </a:xfrm>
            <a:prstGeom prst="roundRect">
              <a:avLst>
                <a:gd name="adj" fmla="val 6490"/>
              </a:avLst>
            </a:prstGeom>
            <a:blipFill dpi="0" rotWithShape="1">
              <a:blip r:embed="rId7"/>
              <a:srcRect/>
              <a:tile tx="0" ty="0" sx="100000" sy="100000" flip="none" algn="ctr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 	</a:t>
              </a:r>
              <a:endParaRPr lang="zh-CN" altLang="en-US" dirty="0"/>
            </a:p>
          </p:txBody>
        </p:sp>
        <p:sp>
          <p:nvSpPr>
            <p:cNvPr id="101" name="圆角矩形 100"/>
            <p:cNvSpPr/>
            <p:nvPr/>
          </p:nvSpPr>
          <p:spPr>
            <a:xfrm>
              <a:off x="6218976" y="1387032"/>
              <a:ext cx="2693779" cy="3186000"/>
            </a:xfrm>
            <a:prstGeom prst="roundRect">
              <a:avLst>
                <a:gd name="adj" fmla="val 6490"/>
              </a:avLst>
            </a:prstGeom>
            <a:gradFill>
              <a:gsLst>
                <a:gs pos="70000">
                  <a:srgbClr val="000000">
                    <a:alpha val="70000"/>
                  </a:srgbClr>
                </a:gs>
                <a:gs pos="35000">
                  <a:schemeClr val="tx1">
                    <a:alpha val="0"/>
                  </a:schemeClr>
                </a:gs>
                <a:gs pos="100000">
                  <a:schemeClr val="tx1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8" name="文本框 107"/>
          <p:cNvSpPr txBox="1"/>
          <p:nvPr/>
        </p:nvSpPr>
        <p:spPr>
          <a:xfrm>
            <a:off x="339505" y="4159332"/>
            <a:ext cx="140208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pc="200" dirty="0" smtClean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标题</a:t>
            </a:r>
            <a:r>
              <a:rPr lang="zh-CN" altLang="en-US" spc="2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在此</a:t>
            </a:r>
            <a:endParaRPr lang="zh-CN" altLang="en-US" spc="2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09" name="文本框 108"/>
          <p:cNvSpPr txBox="1"/>
          <p:nvPr/>
        </p:nvSpPr>
        <p:spPr>
          <a:xfrm>
            <a:off x="339505" y="4507487"/>
            <a:ext cx="1885123" cy="5724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spc="2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各个图片放的位置不同会产生不同的效果</a:t>
            </a:r>
            <a:endParaRPr lang="zh-CN" altLang="en-US" sz="1200" spc="2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21" name="文本框 120"/>
          <p:cNvSpPr txBox="1"/>
          <p:nvPr/>
        </p:nvSpPr>
        <p:spPr>
          <a:xfrm>
            <a:off x="3278686" y="4159332"/>
            <a:ext cx="140208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pc="200" dirty="0" smtClean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标题</a:t>
            </a:r>
            <a:r>
              <a:rPr lang="zh-CN" altLang="en-US" spc="2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在此</a:t>
            </a:r>
            <a:endParaRPr lang="zh-CN" altLang="en-US" spc="2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22" name="文本框 121"/>
          <p:cNvSpPr txBox="1"/>
          <p:nvPr/>
        </p:nvSpPr>
        <p:spPr>
          <a:xfrm>
            <a:off x="3278686" y="4517233"/>
            <a:ext cx="1885123" cy="55297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spc="2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各个图片放的位置不同会产生不同的效果</a:t>
            </a:r>
            <a:endParaRPr lang="zh-CN" altLang="en-US" sz="1200" spc="2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23" name="文本框 122"/>
          <p:cNvSpPr txBox="1"/>
          <p:nvPr/>
        </p:nvSpPr>
        <p:spPr>
          <a:xfrm>
            <a:off x="6217867" y="4159332"/>
            <a:ext cx="140208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pc="200" dirty="0" smtClean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标题</a:t>
            </a:r>
            <a:r>
              <a:rPr lang="zh-CN" altLang="en-US" spc="2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在此</a:t>
            </a:r>
            <a:endParaRPr lang="zh-CN" altLang="en-US" spc="2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24" name="文本框 123"/>
          <p:cNvSpPr txBox="1"/>
          <p:nvPr/>
        </p:nvSpPr>
        <p:spPr>
          <a:xfrm>
            <a:off x="6217867" y="4517233"/>
            <a:ext cx="1885123" cy="55297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spc="2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各个图片放的位置不同会产生不同的效果</a:t>
            </a:r>
            <a:endParaRPr lang="zh-CN" altLang="en-US" sz="1200" spc="2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25" name="文本框 124"/>
          <p:cNvSpPr txBox="1"/>
          <p:nvPr/>
        </p:nvSpPr>
        <p:spPr>
          <a:xfrm>
            <a:off x="9157048" y="4159332"/>
            <a:ext cx="140208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pc="200" dirty="0" smtClean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标题</a:t>
            </a:r>
            <a:r>
              <a:rPr lang="zh-CN" altLang="en-US" spc="2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在此</a:t>
            </a:r>
            <a:endParaRPr lang="zh-CN" altLang="en-US" spc="2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26" name="文本框 125"/>
          <p:cNvSpPr txBox="1"/>
          <p:nvPr/>
        </p:nvSpPr>
        <p:spPr>
          <a:xfrm>
            <a:off x="9157048" y="4507487"/>
            <a:ext cx="1885123" cy="5724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spc="2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各个图片放的位置不同会产生不同的效果</a:t>
            </a:r>
            <a:endParaRPr lang="zh-CN" altLang="en-US" sz="1200" spc="2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90780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750">
        <p:split/>
      </p:transition>
    </mc:Choice>
    <mc:Fallback xmlns="">
      <p:transition spd="slow">
        <p:spli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8333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633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1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30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31" dur="2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3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3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4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529"/>
                                  </p:iterate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1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48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49" dur="2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5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5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2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529"/>
                                  </p:iterate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entr" presetSubtype="1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66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67" dur="2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6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6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0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529"/>
                                  </p:iterate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" presetClass="entr" presetSubtype="1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84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5" dur="2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8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8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8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529"/>
                                  </p:iterate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800"/>
                                  </p:iterate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51" grpId="0"/>
      <p:bldP spid="62" grpId="0"/>
      <p:bldP spid="108" grpId="0"/>
      <p:bldP spid="109" grpId="0"/>
      <p:bldP spid="121" grpId="0"/>
      <p:bldP spid="122" grpId="0"/>
      <p:bldP spid="123" grpId="0"/>
      <p:bldP spid="124" grpId="0"/>
      <p:bldP spid="125" grpId="0"/>
      <p:bldP spid="12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等腰三角形 1"/>
          <p:cNvSpPr/>
          <p:nvPr/>
        </p:nvSpPr>
        <p:spPr>
          <a:xfrm flipH="1" flipV="1">
            <a:off x="0" y="0"/>
            <a:ext cx="12192000" cy="304800"/>
          </a:xfrm>
          <a:prstGeom prst="triangle">
            <a:avLst>
              <a:gd name="adj" fmla="val 616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1784" y="6341632"/>
            <a:ext cx="1727200" cy="383347"/>
          </a:xfrm>
          <a:prstGeom prst="rect">
            <a:avLst/>
          </a:prstGeom>
        </p:spPr>
      </p:pic>
      <p:sp>
        <p:nvSpPr>
          <p:cNvPr id="4" name="椭圆 3"/>
          <p:cNvSpPr/>
          <p:nvPr/>
        </p:nvSpPr>
        <p:spPr>
          <a:xfrm>
            <a:off x="1200671" y="1989715"/>
            <a:ext cx="1991972" cy="1991972"/>
          </a:xfrm>
          <a:prstGeom prst="ellipse">
            <a:avLst/>
          </a:prstGeom>
          <a:blipFill dpi="0" rotWithShape="1">
            <a:blip r:embed="rId3"/>
            <a:srcRect/>
            <a:tile tx="0" ty="0" sx="100000" sy="100000" flip="none" algn="ctr"/>
          </a:blipFill>
          <a:ln>
            <a:solidFill>
              <a:schemeClr val="tx1"/>
            </a:solidFill>
          </a:ln>
          <a:effectLst>
            <a:outerShdw dist="38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3840731" y="1989715"/>
            <a:ext cx="1991972" cy="1991972"/>
          </a:xfrm>
          <a:prstGeom prst="ellipse">
            <a:avLst/>
          </a:prstGeom>
          <a:blipFill dpi="0" rotWithShape="1">
            <a:blip r:embed="rId4"/>
            <a:srcRect/>
            <a:tile tx="0" ty="0" sx="100000" sy="100000" flip="none" algn="ctr"/>
          </a:blipFill>
          <a:ln>
            <a:solidFill>
              <a:schemeClr val="tx1"/>
            </a:solidFill>
          </a:ln>
          <a:effectLst>
            <a:outerShdw dist="38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6480791" y="1989715"/>
            <a:ext cx="1991972" cy="1991972"/>
          </a:xfrm>
          <a:prstGeom prst="ellipse">
            <a:avLst/>
          </a:prstGeom>
          <a:blipFill dpi="0" rotWithShape="1">
            <a:blip r:embed="rId5"/>
            <a:srcRect/>
            <a:tile tx="0" ty="0" sx="100000" sy="100000" flip="none" algn="ctr"/>
          </a:blipFill>
          <a:ln>
            <a:solidFill>
              <a:schemeClr val="tx1"/>
            </a:solidFill>
          </a:ln>
          <a:effectLst>
            <a:outerShdw dist="38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9120852" y="1989715"/>
            <a:ext cx="1991972" cy="1991972"/>
          </a:xfrm>
          <a:prstGeom prst="ellipse">
            <a:avLst/>
          </a:prstGeom>
          <a:blipFill dpi="0" rotWithShape="1">
            <a:blip r:embed="rId6"/>
            <a:srcRect/>
            <a:tile tx="0" ty="0" sx="100000" sy="100000" flip="none" algn="ctr"/>
          </a:blipFill>
          <a:ln>
            <a:solidFill>
              <a:schemeClr val="tx1"/>
            </a:solidFill>
          </a:ln>
          <a:effectLst>
            <a:outerShdw dist="38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1495617" y="4218322"/>
            <a:ext cx="140208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pc="200" dirty="0" smtClean="0"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标题</a:t>
            </a:r>
            <a:r>
              <a:rPr lang="zh-CN" altLang="en-US" spc="200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在此</a:t>
            </a:r>
            <a:endParaRPr lang="zh-CN" altLang="en-US" spc="2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173135" y="4587654"/>
            <a:ext cx="2039561" cy="8125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consectetuer adipiscing elit. 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135677" y="4218322"/>
            <a:ext cx="140208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pc="200" dirty="0" smtClean="0"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标题</a:t>
            </a:r>
            <a:r>
              <a:rPr lang="zh-CN" altLang="en-US" spc="200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在此</a:t>
            </a:r>
            <a:endParaRPr lang="zh-CN" altLang="en-US" spc="2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6775737" y="4218322"/>
            <a:ext cx="140208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pc="200" dirty="0" smtClean="0"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标题</a:t>
            </a:r>
            <a:r>
              <a:rPr lang="zh-CN" altLang="en-US" spc="200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在此</a:t>
            </a:r>
            <a:endParaRPr lang="zh-CN" altLang="en-US" spc="2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9415798" y="4216778"/>
            <a:ext cx="140208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pc="200" dirty="0" smtClean="0"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标题</a:t>
            </a:r>
            <a:r>
              <a:rPr lang="zh-CN" altLang="en-US" spc="200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在此</a:t>
            </a:r>
            <a:endParaRPr lang="zh-CN" altLang="en-US" spc="2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3816936" y="4603405"/>
            <a:ext cx="2039561" cy="8125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consectetuer adipiscing elit. 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6456996" y="4586110"/>
            <a:ext cx="2039561" cy="8125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consectetuer adipiscing elit. 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9097057" y="4600317"/>
            <a:ext cx="2039561" cy="8125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consectetuer adipiscing elit. 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39506" y="6071640"/>
            <a:ext cx="8781346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consectetuer adipiscing elit. Maecenas porttitor congue massa. Fusce posuere, magna sed pulvinar ultricies, purus lectus malesuada libero, sit amet commodo magna eros </a:t>
            </a:r>
            <a:r>
              <a:rPr lang="en-US" altLang="zh-CN" sz="9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quis</a:t>
            </a:r>
            <a:r>
              <a:rPr lang="en-US" altLang="zh-CN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</a:t>
            </a:r>
            <a:r>
              <a:rPr lang="en-US" altLang="zh-CN" sz="9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urna.Nunc</a:t>
            </a:r>
            <a:r>
              <a:rPr lang="en-US" altLang="zh-CN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viverra imperdiet enim. Fusce est. Vivamus a tellus.</a:t>
            </a:r>
          </a:p>
          <a:p>
            <a:pPr>
              <a:lnSpc>
                <a:spcPct val="150000"/>
              </a:lnSpc>
            </a:pPr>
            <a:endParaRPr lang="en-US" altLang="zh-CN" sz="900" dirty="0" smtClean="0">
              <a:solidFill>
                <a:schemeClr val="tx1">
                  <a:lumMod val="75000"/>
                  <a:lumOff val="2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900" dirty="0" smtClean="0">
              <a:solidFill>
                <a:schemeClr val="tx1">
                  <a:lumMod val="75000"/>
                  <a:lumOff val="2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4936504" y="913710"/>
            <a:ext cx="2318993" cy="195456"/>
            <a:chOff x="4936504" y="942309"/>
            <a:chExt cx="2318993" cy="195456"/>
          </a:xfrm>
        </p:grpSpPr>
        <p:cxnSp>
          <p:nvCxnSpPr>
            <p:cNvPr id="24" name="直接连接符 23"/>
            <p:cNvCxnSpPr/>
            <p:nvPr/>
          </p:nvCxnSpPr>
          <p:spPr>
            <a:xfrm>
              <a:off x="4936504" y="1040037"/>
              <a:ext cx="2318993" cy="0"/>
            </a:xfrm>
            <a:prstGeom prst="line">
              <a:avLst/>
            </a:prstGeom>
            <a:ln w="19050" cap="rnd">
              <a:gradFill flip="none" rotWithShape="1">
                <a:gsLst>
                  <a:gs pos="50300">
                    <a:srgbClr val="000000"/>
                  </a:gs>
                  <a:gs pos="0">
                    <a:schemeClr val="tx1">
                      <a:alpha val="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0" scaled="0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六边形 20"/>
            <p:cNvSpPr/>
            <p:nvPr/>
          </p:nvSpPr>
          <p:spPr>
            <a:xfrm rot="5400000">
              <a:off x="5998272" y="955789"/>
              <a:ext cx="195456" cy="168496"/>
            </a:xfrm>
            <a:prstGeom prst="hexagon">
              <a:avLst/>
            </a:prstGeom>
            <a:solidFill>
              <a:srgbClr val="AA6C46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文本框 21"/>
          <p:cNvSpPr txBox="1"/>
          <p:nvPr/>
        </p:nvSpPr>
        <p:spPr>
          <a:xfrm>
            <a:off x="5366004" y="532746"/>
            <a:ext cx="145999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dirty="0" smtClean="0"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TITLE</a:t>
            </a:r>
            <a:r>
              <a:rPr lang="en-US" altLang="zh-CN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HERE</a:t>
            </a:r>
            <a:endParaRPr lang="zh-CN" altLang="en-US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3781719" y="1120798"/>
            <a:ext cx="4628561" cy="6176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consectetuer adipiscing elit. Maecenas porttitor congue massa. 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1760328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125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26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36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37" dur="2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3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3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0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82"/>
                                  </p:iterate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61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62" dur="2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6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6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529"/>
                                  </p:iterate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42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86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7" dur="2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8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8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0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529"/>
                                  </p:iterate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42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11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12" dur="2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1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1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529"/>
                                  </p:iterate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800"/>
                                  </p:iterate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9" grpId="0"/>
      <p:bldP spid="10" grpId="0"/>
      <p:bldP spid="11" grpId="0"/>
      <p:bldP spid="13" grpId="0"/>
      <p:bldP spid="14" grpId="0"/>
      <p:bldP spid="17" grpId="0"/>
      <p:bldP spid="18" grpId="0"/>
      <p:bldP spid="19" grpId="0"/>
      <p:bldP spid="20" grpId="0"/>
      <p:bldP spid="22" grpId="0"/>
      <p:bldP spid="31" grpId="0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1501</TotalTime>
  <Words>782</Words>
  <Application>Microsoft Office PowerPoint</Application>
  <PresentationFormat>宽屏</PresentationFormat>
  <Paragraphs>98</Paragraphs>
  <Slides>12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24" baseType="lpstr">
      <vt:lpstr>等线</vt:lpstr>
      <vt:lpstr>等线 Light</vt:lpstr>
      <vt:lpstr>方正兰亭超细黑简体</vt:lpstr>
      <vt:lpstr>思源黑体 CN Bold</vt:lpstr>
      <vt:lpstr>思源黑体 CN Heavy</vt:lpstr>
      <vt:lpstr>思源黑体 CN Light</vt:lpstr>
      <vt:lpstr>思源黑体 CN Normal</vt:lpstr>
      <vt:lpstr>思源黑体 CN Regular</vt:lpstr>
      <vt:lpstr>微软雅黑 Light</vt:lpstr>
      <vt:lpstr>Arial</vt:lpstr>
      <vt:lpstr>Segoe UI Light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China</dc:creator>
  <cp:lastModifiedBy>sq</cp:lastModifiedBy>
  <cp:revision>197</cp:revision>
  <dcterms:created xsi:type="dcterms:W3CDTF">2020-05-12T00:14:31Z</dcterms:created>
  <dcterms:modified xsi:type="dcterms:W3CDTF">2020-05-22T14:31:32Z</dcterms:modified>
</cp:coreProperties>
</file>